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B6A7E1-3D24-40C3-AD22-76D08649F891}" v="252" dt="2025-12-22T15:31:13.9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üleyman ince" userId="40587fe131a8b26c" providerId="Windows Live" clId="Web-{B4B6A7E1-3D24-40C3-AD22-76D08649F891}"/>
    <pc:docChg chg="addSld modSld addMainMaster delMainMaster">
      <pc:chgData name="süleyman ince" userId="40587fe131a8b26c" providerId="Windows Live" clId="Web-{B4B6A7E1-3D24-40C3-AD22-76D08649F891}" dt="2025-12-22T15:31:13.948" v="63" actId="1076"/>
      <pc:docMkLst>
        <pc:docMk/>
      </pc:docMkLst>
      <pc:sldChg chg="addSp delSp modSp mod setBg modClrScheme setClrOvrMap chgLayout">
        <pc:chgData name="süleyman ince" userId="40587fe131a8b26c" providerId="Windows Live" clId="Web-{B4B6A7E1-3D24-40C3-AD22-76D08649F891}" dt="2025-12-22T13:00:15.311" v="7"/>
        <pc:sldMkLst>
          <pc:docMk/>
          <pc:sldMk cId="1674425800" sldId="256"/>
        </pc:sldMkLst>
        <pc:spChg chg="mod">
          <ac:chgData name="süleyman ince" userId="40587fe131a8b26c" providerId="Windows Live" clId="Web-{B4B6A7E1-3D24-40C3-AD22-76D08649F891}" dt="2025-12-22T13:00:15.311" v="7"/>
          <ac:spMkLst>
            <pc:docMk/>
            <pc:sldMk cId="1674425800" sldId="256"/>
            <ac:spMk id="2" creationId="{00000000-0000-0000-0000-000000000000}"/>
          </ac:spMkLst>
        </pc:spChg>
        <pc:spChg chg="mod">
          <ac:chgData name="süleyman ince" userId="40587fe131a8b26c" providerId="Windows Live" clId="Web-{B4B6A7E1-3D24-40C3-AD22-76D08649F891}" dt="2025-12-22T13:00:15.311" v="7"/>
          <ac:spMkLst>
            <pc:docMk/>
            <pc:sldMk cId="1674425800" sldId="256"/>
            <ac:spMk id="3" creationId="{00000000-0000-0000-0000-000000000000}"/>
          </ac:spMkLst>
        </pc:spChg>
        <pc:spChg chg="add del">
          <ac:chgData name="süleyman ince" userId="40587fe131a8b26c" providerId="Windows Live" clId="Web-{B4B6A7E1-3D24-40C3-AD22-76D08649F891}" dt="2025-12-22T13:00:15.311" v="7"/>
          <ac:spMkLst>
            <pc:docMk/>
            <pc:sldMk cId="1674425800" sldId="256"/>
            <ac:spMk id="6" creationId="{33E93247-6229-44AB-A550-739E971E690B}"/>
          </ac:spMkLst>
        </pc:spChg>
        <pc:spChg chg="add del">
          <ac:chgData name="süleyman ince" userId="40587fe131a8b26c" providerId="Windows Live" clId="Web-{B4B6A7E1-3D24-40C3-AD22-76D08649F891}" dt="2025-12-22T12:59:28.404" v="4"/>
          <ac:spMkLst>
            <pc:docMk/>
            <pc:sldMk cId="1674425800" sldId="256"/>
            <ac:spMk id="9" creationId="{5AB5C7EE-A919-646B-4F86-BACCBC52D961}"/>
          </ac:spMkLst>
        </pc:spChg>
        <pc:spChg chg="add del">
          <ac:chgData name="süleyman ince" userId="40587fe131a8b26c" providerId="Windows Live" clId="Web-{B4B6A7E1-3D24-40C3-AD22-76D08649F891}" dt="2025-12-22T13:00:15.311" v="7"/>
          <ac:spMkLst>
            <pc:docMk/>
            <pc:sldMk cId="1674425800" sldId="256"/>
            <ac:spMk id="11" creationId="{A5D67320-FCFD-4931-AAF7-C6C853329C7F}"/>
          </ac:spMkLst>
        </pc:spChg>
        <pc:spChg chg="add">
          <ac:chgData name="süleyman ince" userId="40587fe131a8b26c" providerId="Windows Live" clId="Web-{B4B6A7E1-3D24-40C3-AD22-76D08649F891}" dt="2025-12-22T13:00:15.311" v="7"/>
          <ac:spMkLst>
            <pc:docMk/>
            <pc:sldMk cId="1674425800" sldId="256"/>
            <ac:spMk id="18" creationId="{33E93247-6229-44AB-A550-739E971E690B}"/>
          </ac:spMkLst>
        </pc:spChg>
        <pc:spChg chg="add">
          <ac:chgData name="süleyman ince" userId="40587fe131a8b26c" providerId="Windows Live" clId="Web-{B4B6A7E1-3D24-40C3-AD22-76D08649F891}" dt="2025-12-22T13:00:15.311" v="7"/>
          <ac:spMkLst>
            <pc:docMk/>
            <pc:sldMk cId="1674425800" sldId="256"/>
            <ac:spMk id="20" creationId="{6BB6B482-ACCA-4938-8AEA-49D525C17221}"/>
          </ac:spMkLst>
        </pc:spChg>
        <pc:picChg chg="add mod ord">
          <ac:chgData name="süleyman ince" userId="40587fe131a8b26c" providerId="Windows Live" clId="Web-{B4B6A7E1-3D24-40C3-AD22-76D08649F891}" dt="2025-12-22T13:00:15.311" v="7"/>
          <ac:picMkLst>
            <pc:docMk/>
            <pc:sldMk cId="1674425800" sldId="256"/>
            <ac:picMk id="4" creationId="{EF0CD916-E6E1-D562-29D3-A45A3C24CE07}"/>
          </ac:picMkLst>
        </pc:picChg>
        <pc:cxnChg chg="add del">
          <ac:chgData name="süleyman ince" userId="40587fe131a8b26c" providerId="Windows Live" clId="Web-{B4B6A7E1-3D24-40C3-AD22-76D08649F891}" dt="2025-12-22T13:00:15.311" v="7"/>
          <ac:cxnSpMkLst>
            <pc:docMk/>
            <pc:sldMk cId="1674425800" sldId="256"/>
            <ac:cxnSpMk id="13" creationId="{EE2E603F-4A95-4FE8-BB06-211DFD75DBEF}"/>
          </ac:cxnSpMkLst>
        </pc:cxnChg>
        <pc:cxnChg chg="add">
          <ac:chgData name="süleyman ince" userId="40587fe131a8b26c" providerId="Windows Live" clId="Web-{B4B6A7E1-3D24-40C3-AD22-76D08649F891}" dt="2025-12-22T13:00:15.311" v="7"/>
          <ac:cxnSpMkLst>
            <pc:docMk/>
            <pc:sldMk cId="1674425800" sldId="256"/>
            <ac:cxnSpMk id="22" creationId="{EE2E603F-4A95-4FE8-BB06-211DFD75DBEF}"/>
          </ac:cxnSpMkLst>
        </pc:cxnChg>
      </pc:sldChg>
      <pc:sldChg chg="addSp delSp modSp new mod setBg setClrOvrMap">
        <pc:chgData name="süleyman ince" userId="40587fe131a8b26c" providerId="Windows Live" clId="Web-{B4B6A7E1-3D24-40C3-AD22-76D08649F891}" dt="2025-12-22T13:15:49.308" v="26"/>
        <pc:sldMkLst>
          <pc:docMk/>
          <pc:sldMk cId="1117085483" sldId="257"/>
        </pc:sldMkLst>
        <pc:spChg chg="del mod">
          <ac:chgData name="süleyman ince" userId="40587fe131a8b26c" providerId="Windows Live" clId="Web-{B4B6A7E1-3D24-40C3-AD22-76D08649F891}" dt="2025-12-22T13:06:47.315" v="11"/>
          <ac:spMkLst>
            <pc:docMk/>
            <pc:sldMk cId="1117085483" sldId="257"/>
            <ac:spMk id="2" creationId="{88F4DD08-E3B2-E649-25D7-92F00D730399}"/>
          </ac:spMkLst>
        </pc:spChg>
        <pc:spChg chg="del mod">
          <ac:chgData name="süleyman ince" userId="40587fe131a8b26c" providerId="Windows Live" clId="Web-{B4B6A7E1-3D24-40C3-AD22-76D08649F891}" dt="2025-12-22T13:06:47.284" v="10"/>
          <ac:spMkLst>
            <pc:docMk/>
            <pc:sldMk cId="1117085483" sldId="257"/>
            <ac:spMk id="3" creationId="{52EA2222-FF0B-B613-5733-322782D87DDB}"/>
          </ac:spMkLst>
        </pc:spChg>
        <pc:spChg chg="add del mod ord">
          <ac:chgData name="süleyman ince" userId="40587fe131a8b26c" providerId="Windows Live" clId="Web-{B4B6A7E1-3D24-40C3-AD22-76D08649F891}" dt="2025-12-22T13:15:49.308" v="26"/>
          <ac:spMkLst>
            <pc:docMk/>
            <pc:sldMk cId="1117085483" sldId="257"/>
            <ac:spMk id="5" creationId="{22D60557-2D2A-BCB8-B1E3-AC86CAC09799}"/>
          </ac:spMkLst>
        </pc:spChg>
        <pc:spChg chg="add mod">
          <ac:chgData name="süleyman ince" userId="40587fe131a8b26c" providerId="Windows Live" clId="Web-{B4B6A7E1-3D24-40C3-AD22-76D08649F891}" dt="2025-12-22T13:15:49.308" v="26"/>
          <ac:spMkLst>
            <pc:docMk/>
            <pc:sldMk cId="1117085483" sldId="257"/>
            <ac:spMk id="7" creationId="{C450CDA6-EAD9-D59E-C2E3-CDFAA044D7C9}"/>
          </ac:spMkLst>
        </pc:spChg>
        <pc:spChg chg="add del">
          <ac:chgData name="süleyman ince" userId="40587fe131a8b26c" providerId="Windows Live" clId="Web-{B4B6A7E1-3D24-40C3-AD22-76D08649F891}" dt="2025-12-22T13:06:47.315" v="12"/>
          <ac:spMkLst>
            <pc:docMk/>
            <pc:sldMk cId="1117085483" sldId="257"/>
            <ac:spMk id="8" creationId="{EEF92585-7A99-6108-9663-8C59032742EC}"/>
          </ac:spMkLst>
        </pc:spChg>
        <pc:spChg chg="add">
          <ac:chgData name="süleyman ince" userId="40587fe131a8b26c" providerId="Windows Live" clId="Web-{B4B6A7E1-3D24-40C3-AD22-76D08649F891}" dt="2025-12-22T13:15:49.308" v="26"/>
          <ac:spMkLst>
            <pc:docMk/>
            <pc:sldMk cId="1117085483" sldId="257"/>
            <ac:spMk id="15" creationId="{E49D7415-2F11-44C2-B6AA-13A25B6814B9}"/>
          </ac:spMkLst>
        </pc:spChg>
        <pc:spChg chg="add del">
          <ac:chgData name="süleyman ince" userId="40587fe131a8b26c" providerId="Windows Live" clId="Web-{B4B6A7E1-3D24-40C3-AD22-76D08649F891}" dt="2025-12-22T13:15:49.277" v="25"/>
          <ac:spMkLst>
            <pc:docMk/>
            <pc:sldMk cId="1117085483" sldId="257"/>
            <ac:spMk id="17" creationId="{E49D7415-2F11-44C2-B6AA-13A25B6814B9}"/>
          </ac:spMkLst>
        </pc:spChg>
        <pc:spChg chg="add del">
          <ac:chgData name="süleyman ince" userId="40587fe131a8b26c" providerId="Windows Live" clId="Web-{B4B6A7E1-3D24-40C3-AD22-76D08649F891}" dt="2025-12-22T13:08:07.795" v="15"/>
          <ac:spMkLst>
            <pc:docMk/>
            <pc:sldMk cId="1117085483" sldId="257"/>
            <ac:spMk id="18" creationId="{33E93247-6229-44AB-A550-739E971E690B}"/>
          </ac:spMkLst>
        </pc:spChg>
        <pc:spChg chg="add del">
          <ac:chgData name="süleyman ince" userId="40587fe131a8b26c" providerId="Windows Live" clId="Web-{B4B6A7E1-3D24-40C3-AD22-76D08649F891}" dt="2025-12-22T13:08:07.795" v="15"/>
          <ac:spMkLst>
            <pc:docMk/>
            <pc:sldMk cId="1117085483" sldId="257"/>
            <ac:spMk id="20" creationId="{6BB6B482-ACCA-4938-8AEA-49D525C17221}"/>
          </ac:spMkLst>
        </pc:spChg>
        <pc:picChg chg="add del mod ord">
          <ac:chgData name="süleyman ince" userId="40587fe131a8b26c" providerId="Windows Live" clId="Web-{B4B6A7E1-3D24-40C3-AD22-76D08649F891}" dt="2025-12-22T13:08:08.592" v="16"/>
          <ac:picMkLst>
            <pc:docMk/>
            <pc:sldMk cId="1117085483" sldId="257"/>
            <ac:picMk id="9" creationId="{B452EFEE-068A-68DD-4051-F761A0A5E558}"/>
          </ac:picMkLst>
        </pc:picChg>
        <pc:picChg chg="add del mod ord">
          <ac:chgData name="süleyman ince" userId="40587fe131a8b26c" providerId="Windows Live" clId="Web-{B4B6A7E1-3D24-40C3-AD22-76D08649F891}" dt="2025-12-22T13:09:43.710" v="22"/>
          <ac:picMkLst>
            <pc:docMk/>
            <pc:sldMk cId="1117085483" sldId="257"/>
            <ac:picMk id="11" creationId="{9E159BF7-937F-9E80-D957-27E6340B9A0D}"/>
          </ac:picMkLst>
        </pc:picChg>
        <pc:picChg chg="add mod">
          <ac:chgData name="süleyman ince" userId="40587fe131a8b26c" providerId="Windows Live" clId="Web-{B4B6A7E1-3D24-40C3-AD22-76D08649F891}" dt="2025-12-22T13:15:49.308" v="26"/>
          <ac:picMkLst>
            <pc:docMk/>
            <pc:sldMk cId="1117085483" sldId="257"/>
            <ac:picMk id="12" creationId="{3708F487-8FBB-844D-8C33-0ABA6BC4A061}"/>
          </ac:picMkLst>
        </pc:picChg>
        <pc:cxnChg chg="add del">
          <ac:chgData name="süleyman ince" userId="40587fe131a8b26c" providerId="Windows Live" clId="Web-{B4B6A7E1-3D24-40C3-AD22-76D08649F891}" dt="2025-12-22T13:06:47.253" v="9"/>
          <ac:cxnSpMkLst>
            <pc:docMk/>
            <pc:sldMk cId="1117085483" sldId="257"/>
            <ac:cxnSpMk id="10" creationId="{F6DB4BEA-22D1-9BE0-1F06-BAFE567B5E66}"/>
          </ac:cxnSpMkLst>
        </pc:cxnChg>
        <pc:cxnChg chg="add del">
          <ac:chgData name="süleyman ince" userId="40587fe131a8b26c" providerId="Windows Live" clId="Web-{B4B6A7E1-3D24-40C3-AD22-76D08649F891}" dt="2025-12-22T13:08:07.795" v="15"/>
          <ac:cxnSpMkLst>
            <pc:docMk/>
            <pc:sldMk cId="1117085483" sldId="257"/>
            <ac:cxnSpMk id="14" creationId="{F64F9B95-9045-48D2-B9F3-2927E98F54AA}"/>
          </ac:cxnSpMkLst>
        </pc:cxnChg>
        <pc:cxnChg chg="add del">
          <ac:chgData name="süleyman ince" userId="40587fe131a8b26c" providerId="Windows Live" clId="Web-{B4B6A7E1-3D24-40C3-AD22-76D08649F891}" dt="2025-12-22T13:08:07.795" v="15"/>
          <ac:cxnSpMkLst>
            <pc:docMk/>
            <pc:sldMk cId="1117085483" sldId="257"/>
            <ac:cxnSpMk id="16" creationId="{085AA86F-6A4D-4BCB-A045-D992CDC2959B}"/>
          </ac:cxnSpMkLst>
        </pc:cxnChg>
        <pc:cxnChg chg="add del">
          <ac:chgData name="süleyman ince" userId="40587fe131a8b26c" providerId="Windows Live" clId="Web-{B4B6A7E1-3D24-40C3-AD22-76D08649F891}" dt="2025-12-22T13:15:49.277" v="25"/>
          <ac:cxnSpMkLst>
            <pc:docMk/>
            <pc:sldMk cId="1117085483" sldId="257"/>
            <ac:cxnSpMk id="19" creationId="{F2B951FD-94F7-E138-3EC2-A66A551D9137}"/>
          </ac:cxnSpMkLst>
        </pc:cxnChg>
        <pc:cxnChg chg="add">
          <ac:chgData name="süleyman ince" userId="40587fe131a8b26c" providerId="Windows Live" clId="Web-{B4B6A7E1-3D24-40C3-AD22-76D08649F891}" dt="2025-12-22T13:15:49.308" v="26"/>
          <ac:cxnSpMkLst>
            <pc:docMk/>
            <pc:sldMk cId="1117085483" sldId="257"/>
            <ac:cxnSpMk id="21" creationId="{B810270D-76A7-44B3-9746-7EDF5788602E}"/>
          </ac:cxnSpMkLst>
        </pc:cxnChg>
        <pc:cxnChg chg="add del">
          <ac:chgData name="süleyman ince" userId="40587fe131a8b26c" providerId="Windows Live" clId="Web-{B4B6A7E1-3D24-40C3-AD22-76D08649F891}" dt="2025-12-22T13:08:07.795" v="15"/>
          <ac:cxnSpMkLst>
            <pc:docMk/>
            <pc:sldMk cId="1117085483" sldId="257"/>
            <ac:cxnSpMk id="22" creationId="{EE2E603F-4A95-4FE8-BB06-211DFD75DBEF}"/>
          </ac:cxnSpMkLst>
        </pc:cxnChg>
        <pc:cxnChg chg="add">
          <ac:chgData name="süleyman ince" userId="40587fe131a8b26c" providerId="Windows Live" clId="Web-{B4B6A7E1-3D24-40C3-AD22-76D08649F891}" dt="2025-12-22T13:15:49.308" v="26"/>
          <ac:cxnSpMkLst>
            <pc:docMk/>
            <pc:sldMk cId="1117085483" sldId="257"/>
            <ac:cxnSpMk id="23" creationId="{511FC409-B3C2-4F68-865C-C5333D6F2710}"/>
          </ac:cxnSpMkLst>
        </pc:cxnChg>
      </pc:sldChg>
      <pc:sldChg chg="new">
        <pc:chgData name="süleyman ince" userId="40587fe131a8b26c" providerId="Windows Live" clId="Web-{B4B6A7E1-3D24-40C3-AD22-76D08649F891}" dt="2025-12-22T13:16:22.106" v="27"/>
        <pc:sldMkLst>
          <pc:docMk/>
          <pc:sldMk cId="3066922254" sldId="258"/>
        </pc:sldMkLst>
      </pc:sldChg>
      <pc:sldChg chg="addSp delSp modSp new mod setBg">
        <pc:chgData name="süleyman ince" userId="40587fe131a8b26c" providerId="Windows Live" clId="Web-{B4B6A7E1-3D24-40C3-AD22-76D08649F891}" dt="2025-12-22T15:16:08.172" v="42"/>
        <pc:sldMkLst>
          <pc:docMk/>
          <pc:sldMk cId="2910603809" sldId="259"/>
        </pc:sldMkLst>
        <pc:spChg chg="mod">
          <ac:chgData name="süleyman ince" userId="40587fe131a8b26c" providerId="Windows Live" clId="Web-{B4B6A7E1-3D24-40C3-AD22-76D08649F891}" dt="2025-12-22T15:16:08.172" v="42"/>
          <ac:spMkLst>
            <pc:docMk/>
            <pc:sldMk cId="2910603809" sldId="259"/>
            <ac:spMk id="2" creationId="{668EBE35-D112-C58E-EF3E-DF39FACE819D}"/>
          </ac:spMkLst>
        </pc:spChg>
        <pc:spChg chg="mod ord">
          <ac:chgData name="süleyman ince" userId="40587fe131a8b26c" providerId="Windows Live" clId="Web-{B4B6A7E1-3D24-40C3-AD22-76D08649F891}" dt="2025-12-22T15:16:08.172" v="42"/>
          <ac:spMkLst>
            <pc:docMk/>
            <pc:sldMk cId="2910603809" sldId="259"/>
            <ac:spMk id="3" creationId="{944FFB5F-6616-A7B1-E17C-AA983330A6F1}"/>
          </ac:spMkLst>
        </pc:spChg>
        <pc:spChg chg="add">
          <ac:chgData name="süleyman ince" userId="40587fe131a8b26c" providerId="Windows Live" clId="Web-{B4B6A7E1-3D24-40C3-AD22-76D08649F891}" dt="2025-12-22T15:16:08.172" v="42"/>
          <ac:spMkLst>
            <pc:docMk/>
            <pc:sldMk cId="2910603809" sldId="259"/>
            <ac:spMk id="6" creationId="{E49D7415-2F11-44C2-B6AA-13A25B6814B9}"/>
          </ac:spMkLst>
        </pc:spChg>
        <pc:spChg chg="add del">
          <ac:chgData name="süleyman ince" userId="40587fe131a8b26c" providerId="Windows Live" clId="Web-{B4B6A7E1-3D24-40C3-AD22-76D08649F891}" dt="2025-12-22T15:16:08.156" v="41"/>
          <ac:spMkLst>
            <pc:docMk/>
            <pc:sldMk cId="2910603809" sldId="259"/>
            <ac:spMk id="9" creationId="{660EB578-C970-4186-B93C-45851BBC6E34}"/>
          </ac:spMkLst>
        </pc:spChg>
        <pc:picChg chg="add mod">
          <ac:chgData name="süleyman ince" userId="40587fe131a8b26c" providerId="Windows Live" clId="Web-{B4B6A7E1-3D24-40C3-AD22-76D08649F891}" dt="2025-12-22T15:16:08.172" v="42"/>
          <ac:picMkLst>
            <pc:docMk/>
            <pc:sldMk cId="2910603809" sldId="259"/>
            <ac:picMk id="4" creationId="{D8768588-00DB-47D5-A222-321681A06559}"/>
          </ac:picMkLst>
        </pc:picChg>
        <pc:cxnChg chg="add">
          <ac:chgData name="süleyman ince" userId="40587fe131a8b26c" providerId="Windows Live" clId="Web-{B4B6A7E1-3D24-40C3-AD22-76D08649F891}" dt="2025-12-22T15:16:08.172" v="42"/>
          <ac:cxnSpMkLst>
            <pc:docMk/>
            <pc:sldMk cId="2910603809" sldId="259"/>
            <ac:cxnSpMk id="7" creationId="{F2B951FD-94F7-E138-3EC2-A66A551D9137}"/>
          </ac:cxnSpMkLst>
        </pc:cxnChg>
        <pc:cxnChg chg="add del">
          <ac:chgData name="süleyman ince" userId="40587fe131a8b26c" providerId="Windows Live" clId="Web-{B4B6A7E1-3D24-40C3-AD22-76D08649F891}" dt="2025-12-22T15:16:08.156" v="41"/>
          <ac:cxnSpMkLst>
            <pc:docMk/>
            <pc:sldMk cId="2910603809" sldId="259"/>
            <ac:cxnSpMk id="11" creationId="{CDF57B02-07BB-407B-BB36-06D9C64A673E}"/>
          </ac:cxnSpMkLst>
        </pc:cxnChg>
        <pc:cxnChg chg="add del">
          <ac:chgData name="süleyman ince" userId="40587fe131a8b26c" providerId="Windows Live" clId="Web-{B4B6A7E1-3D24-40C3-AD22-76D08649F891}" dt="2025-12-22T15:16:08.156" v="41"/>
          <ac:cxnSpMkLst>
            <pc:docMk/>
            <pc:sldMk cId="2910603809" sldId="259"/>
            <ac:cxnSpMk id="13" creationId="{C6855964-C920-48EB-8804-74291211C8A9}"/>
          </ac:cxnSpMkLst>
        </pc:cxnChg>
      </pc:sldChg>
      <pc:sldChg chg="new">
        <pc:chgData name="süleyman ince" userId="40587fe131a8b26c" providerId="Windows Live" clId="Web-{B4B6A7E1-3D24-40C3-AD22-76D08649F891}" dt="2025-12-22T15:05:04.789" v="29"/>
        <pc:sldMkLst>
          <pc:docMk/>
          <pc:sldMk cId="186391686" sldId="260"/>
        </pc:sldMkLst>
      </pc:sldChg>
      <pc:sldChg chg="addSp delSp modSp new mod setBg">
        <pc:chgData name="süleyman ince" userId="40587fe131a8b26c" providerId="Windows Live" clId="Web-{B4B6A7E1-3D24-40C3-AD22-76D08649F891}" dt="2025-12-22T15:09:17.031" v="36"/>
        <pc:sldMkLst>
          <pc:docMk/>
          <pc:sldMk cId="260231530" sldId="261"/>
        </pc:sldMkLst>
        <pc:spChg chg="mod">
          <ac:chgData name="süleyman ince" userId="40587fe131a8b26c" providerId="Windows Live" clId="Web-{B4B6A7E1-3D24-40C3-AD22-76D08649F891}" dt="2025-12-22T15:09:17.031" v="36"/>
          <ac:spMkLst>
            <pc:docMk/>
            <pc:sldMk cId="260231530" sldId="261"/>
            <ac:spMk id="2" creationId="{DEAE29C6-AC2B-4D08-886E-B483C3C33915}"/>
          </ac:spMkLst>
        </pc:spChg>
        <pc:spChg chg="mod ord">
          <ac:chgData name="süleyman ince" userId="40587fe131a8b26c" providerId="Windows Live" clId="Web-{B4B6A7E1-3D24-40C3-AD22-76D08649F891}" dt="2025-12-22T15:09:17.031" v="36"/>
          <ac:spMkLst>
            <pc:docMk/>
            <pc:sldMk cId="260231530" sldId="261"/>
            <ac:spMk id="3" creationId="{CE05E117-82C2-3BDB-E7C8-23FFEB14DA66}"/>
          </ac:spMkLst>
        </pc:spChg>
        <pc:spChg chg="add del">
          <ac:chgData name="süleyman ince" userId="40587fe131a8b26c" providerId="Windows Live" clId="Web-{B4B6A7E1-3D24-40C3-AD22-76D08649F891}" dt="2025-12-22T15:09:17.016" v="35"/>
          <ac:spMkLst>
            <pc:docMk/>
            <pc:sldMk cId="260231530" sldId="261"/>
            <ac:spMk id="6" creationId="{E49D7415-2F11-44C2-B6AA-13A25B6814B9}"/>
          </ac:spMkLst>
        </pc:spChg>
        <pc:spChg chg="add del">
          <ac:chgData name="süleyman ince" userId="40587fe131a8b26c" providerId="Windows Live" clId="Web-{B4B6A7E1-3D24-40C3-AD22-76D08649F891}" dt="2025-12-22T15:09:11.703" v="33"/>
          <ac:spMkLst>
            <pc:docMk/>
            <pc:sldMk cId="260231530" sldId="261"/>
            <ac:spMk id="9" creationId="{660EB578-C970-4186-B93C-45851BBC6E34}"/>
          </ac:spMkLst>
        </pc:spChg>
        <pc:spChg chg="add">
          <ac:chgData name="süleyman ince" userId="40587fe131a8b26c" providerId="Windows Live" clId="Web-{B4B6A7E1-3D24-40C3-AD22-76D08649F891}" dt="2025-12-22T15:09:17.031" v="36"/>
          <ac:spMkLst>
            <pc:docMk/>
            <pc:sldMk cId="260231530" sldId="261"/>
            <ac:spMk id="10" creationId="{E49D7415-2F11-44C2-B6AA-13A25B6814B9}"/>
          </ac:spMkLst>
        </pc:spChg>
        <pc:picChg chg="add mod">
          <ac:chgData name="süleyman ince" userId="40587fe131a8b26c" providerId="Windows Live" clId="Web-{B4B6A7E1-3D24-40C3-AD22-76D08649F891}" dt="2025-12-22T15:09:17.031" v="36"/>
          <ac:picMkLst>
            <pc:docMk/>
            <pc:sldMk cId="260231530" sldId="261"/>
            <ac:picMk id="4" creationId="{3B856096-65D6-C72E-7D28-8AD9437A8125}"/>
          </ac:picMkLst>
        </pc:picChg>
        <pc:cxnChg chg="add del">
          <ac:chgData name="süleyman ince" userId="40587fe131a8b26c" providerId="Windows Live" clId="Web-{B4B6A7E1-3D24-40C3-AD22-76D08649F891}" dt="2025-12-22T15:09:17.016" v="35"/>
          <ac:cxnSpMkLst>
            <pc:docMk/>
            <pc:sldMk cId="260231530" sldId="261"/>
            <ac:cxnSpMk id="7" creationId="{511FC409-B3C2-4F68-865C-C5333D6F2710}"/>
          </ac:cxnSpMkLst>
        </pc:cxnChg>
        <pc:cxnChg chg="add del">
          <ac:chgData name="süleyman ince" userId="40587fe131a8b26c" providerId="Windows Live" clId="Web-{B4B6A7E1-3D24-40C3-AD22-76D08649F891}" dt="2025-12-22T15:09:17.016" v="35"/>
          <ac:cxnSpMkLst>
            <pc:docMk/>
            <pc:sldMk cId="260231530" sldId="261"/>
            <ac:cxnSpMk id="8" creationId="{B810270D-76A7-44B3-9746-7EDF5788602E}"/>
          </ac:cxnSpMkLst>
        </pc:cxnChg>
        <pc:cxnChg chg="add del">
          <ac:chgData name="süleyman ince" userId="40587fe131a8b26c" providerId="Windows Live" clId="Web-{B4B6A7E1-3D24-40C3-AD22-76D08649F891}" dt="2025-12-22T15:09:11.703" v="33"/>
          <ac:cxnSpMkLst>
            <pc:docMk/>
            <pc:sldMk cId="260231530" sldId="261"/>
            <ac:cxnSpMk id="11" creationId="{CDF57B02-07BB-407B-BB36-06D9C64A673E}"/>
          </ac:cxnSpMkLst>
        </pc:cxnChg>
        <pc:cxnChg chg="add">
          <ac:chgData name="süleyman ince" userId="40587fe131a8b26c" providerId="Windows Live" clId="Web-{B4B6A7E1-3D24-40C3-AD22-76D08649F891}" dt="2025-12-22T15:09:17.031" v="36"/>
          <ac:cxnSpMkLst>
            <pc:docMk/>
            <pc:sldMk cId="260231530" sldId="261"/>
            <ac:cxnSpMk id="12" creationId="{D2E57F3D-33BE-4306-87E6-245763719516}"/>
          </ac:cxnSpMkLst>
        </pc:cxnChg>
        <pc:cxnChg chg="add del">
          <ac:chgData name="süleyman ince" userId="40587fe131a8b26c" providerId="Windows Live" clId="Web-{B4B6A7E1-3D24-40C3-AD22-76D08649F891}" dt="2025-12-22T15:09:11.703" v="33"/>
          <ac:cxnSpMkLst>
            <pc:docMk/>
            <pc:sldMk cId="260231530" sldId="261"/>
            <ac:cxnSpMk id="13" creationId="{C6855964-C920-48EB-8804-74291211C8A9}"/>
          </ac:cxnSpMkLst>
        </pc:cxnChg>
      </pc:sldChg>
      <pc:sldChg chg="addSp delSp modSp new mod setBg">
        <pc:chgData name="süleyman ince" userId="40587fe131a8b26c" providerId="Windows Live" clId="Web-{B4B6A7E1-3D24-40C3-AD22-76D08649F891}" dt="2025-12-22T15:31:13.948" v="63" actId="1076"/>
        <pc:sldMkLst>
          <pc:docMk/>
          <pc:sldMk cId="2875885799" sldId="262"/>
        </pc:sldMkLst>
        <pc:spChg chg="mod">
          <ac:chgData name="süleyman ince" userId="40587fe131a8b26c" providerId="Windows Live" clId="Web-{B4B6A7E1-3D24-40C3-AD22-76D08649F891}" dt="2025-12-22T15:30:07.664" v="56"/>
          <ac:spMkLst>
            <pc:docMk/>
            <pc:sldMk cId="2875885799" sldId="262"/>
            <ac:spMk id="2" creationId="{DB6E4E63-DE40-5C66-9B1F-4C1A6F0308C5}"/>
          </ac:spMkLst>
        </pc:spChg>
        <pc:spChg chg="mod ord">
          <ac:chgData name="süleyman ince" userId="40587fe131a8b26c" providerId="Windows Live" clId="Web-{B4B6A7E1-3D24-40C3-AD22-76D08649F891}" dt="2025-12-22T15:30:07.664" v="56"/>
          <ac:spMkLst>
            <pc:docMk/>
            <pc:sldMk cId="2875885799" sldId="262"/>
            <ac:spMk id="3" creationId="{4A2021C9-3045-4E1F-28AD-B86A70EC7274}"/>
          </ac:spMkLst>
        </pc:spChg>
        <pc:spChg chg="add del">
          <ac:chgData name="süleyman ince" userId="40587fe131a8b26c" providerId="Windows Live" clId="Web-{B4B6A7E1-3D24-40C3-AD22-76D08649F891}" dt="2025-12-22T15:30:07.664" v="56"/>
          <ac:spMkLst>
            <pc:docMk/>
            <pc:sldMk cId="2875885799" sldId="262"/>
            <ac:spMk id="6" creationId="{E49D7415-2F11-44C2-B6AA-13A25B6814B9}"/>
          </ac:spMkLst>
        </pc:spChg>
        <pc:spChg chg="add del">
          <ac:chgData name="süleyman ince" userId="40587fe131a8b26c" providerId="Windows Live" clId="Web-{B4B6A7E1-3D24-40C3-AD22-76D08649F891}" dt="2025-12-22T15:29:11.129" v="51"/>
          <ac:spMkLst>
            <pc:docMk/>
            <pc:sldMk cId="2875885799" sldId="262"/>
            <ac:spMk id="9" creationId="{E49D7415-2F11-44C2-B6AA-13A25B6814B9}"/>
          </ac:spMkLst>
        </pc:spChg>
        <pc:spChg chg="add">
          <ac:chgData name="süleyman ince" userId="40587fe131a8b26c" providerId="Windows Live" clId="Web-{B4B6A7E1-3D24-40C3-AD22-76D08649F891}" dt="2025-12-22T15:30:07.664" v="56"/>
          <ac:spMkLst>
            <pc:docMk/>
            <pc:sldMk cId="2875885799" sldId="262"/>
            <ac:spMk id="12" creationId="{E49D7415-2F11-44C2-B6AA-13A25B6814B9}"/>
          </ac:spMkLst>
        </pc:spChg>
        <pc:picChg chg="add mod modCrop">
          <ac:chgData name="süleyman ince" userId="40587fe131a8b26c" providerId="Windows Live" clId="Web-{B4B6A7E1-3D24-40C3-AD22-76D08649F891}" dt="2025-12-22T15:31:13.948" v="63" actId="1076"/>
          <ac:picMkLst>
            <pc:docMk/>
            <pc:sldMk cId="2875885799" sldId="262"/>
            <ac:picMk id="4" creationId="{0E18CBCA-4B6B-AA98-ECCF-A92715BD7E2C}"/>
          </ac:picMkLst>
        </pc:picChg>
        <pc:cxnChg chg="add del">
          <ac:chgData name="süleyman ince" userId="40587fe131a8b26c" providerId="Windows Live" clId="Web-{B4B6A7E1-3D24-40C3-AD22-76D08649F891}" dt="2025-12-22T15:30:07.664" v="56"/>
          <ac:cxnSpMkLst>
            <pc:docMk/>
            <pc:sldMk cId="2875885799" sldId="262"/>
            <ac:cxnSpMk id="7" creationId="{4583FD9E-C5A7-96F7-951D-7D292013CD58}"/>
          </ac:cxnSpMkLst>
        </pc:cxnChg>
        <pc:cxnChg chg="add del">
          <ac:chgData name="süleyman ince" userId="40587fe131a8b26c" providerId="Windows Live" clId="Web-{B4B6A7E1-3D24-40C3-AD22-76D08649F891}" dt="2025-12-22T15:29:11.129" v="51"/>
          <ac:cxnSpMkLst>
            <pc:docMk/>
            <pc:sldMk cId="2875885799" sldId="262"/>
            <ac:cxnSpMk id="11" creationId="{F2B951FD-94F7-E138-3EC2-A66A551D9137}"/>
          </ac:cxnSpMkLst>
        </pc:cxnChg>
        <pc:cxnChg chg="add">
          <ac:chgData name="süleyman ince" userId="40587fe131a8b26c" providerId="Windows Live" clId="Web-{B4B6A7E1-3D24-40C3-AD22-76D08649F891}" dt="2025-12-22T15:30:07.664" v="56"/>
          <ac:cxnSpMkLst>
            <pc:docMk/>
            <pc:sldMk cId="2875885799" sldId="262"/>
            <ac:cxnSpMk id="14" creationId="{D2E57F3D-33BE-4306-87E6-245763719516}"/>
          </ac:cxnSpMkLst>
        </pc:cxnChg>
      </pc:sldChg>
      <pc:sldChg chg="addSp delSp modSp new mod setBg">
        <pc:chgData name="süleyman ince" userId="40587fe131a8b26c" providerId="Windows Live" clId="Web-{B4B6A7E1-3D24-40C3-AD22-76D08649F891}" dt="2025-12-22T15:27:37.720" v="48"/>
        <pc:sldMkLst>
          <pc:docMk/>
          <pc:sldMk cId="3569424508" sldId="263"/>
        </pc:sldMkLst>
        <pc:spChg chg="mod">
          <ac:chgData name="süleyman ince" userId="40587fe131a8b26c" providerId="Windows Live" clId="Web-{B4B6A7E1-3D24-40C3-AD22-76D08649F891}" dt="2025-12-22T15:27:37.720" v="48"/>
          <ac:spMkLst>
            <pc:docMk/>
            <pc:sldMk cId="3569424508" sldId="263"/>
            <ac:spMk id="2" creationId="{CDA7FC1A-479F-0B04-C520-2D145F031C28}"/>
          </ac:spMkLst>
        </pc:spChg>
        <pc:spChg chg="mod">
          <ac:chgData name="süleyman ince" userId="40587fe131a8b26c" providerId="Windows Live" clId="Web-{B4B6A7E1-3D24-40C3-AD22-76D08649F891}" dt="2025-12-22T15:27:37.720" v="48"/>
          <ac:spMkLst>
            <pc:docMk/>
            <pc:sldMk cId="3569424508" sldId="263"/>
            <ac:spMk id="3" creationId="{AD81F582-BA41-FAEB-951E-1E21966FDD31}"/>
          </ac:spMkLst>
        </pc:spChg>
        <pc:spChg chg="add del">
          <ac:chgData name="süleyman ince" userId="40587fe131a8b26c" providerId="Windows Live" clId="Web-{B4B6A7E1-3D24-40C3-AD22-76D08649F891}" dt="2025-12-22T15:27:37.720" v="48"/>
          <ac:spMkLst>
            <pc:docMk/>
            <pc:sldMk cId="3569424508" sldId="263"/>
            <ac:spMk id="6" creationId="{E49D7415-2F11-44C2-B6AA-13A25B6814B9}"/>
          </ac:spMkLst>
        </pc:spChg>
        <pc:spChg chg="add del">
          <ac:chgData name="süleyman ince" userId="40587fe131a8b26c" providerId="Windows Live" clId="Web-{B4B6A7E1-3D24-40C3-AD22-76D08649F891}" dt="2025-12-22T15:26:57.501" v="45"/>
          <ac:spMkLst>
            <pc:docMk/>
            <pc:sldMk cId="3569424508" sldId="263"/>
            <ac:spMk id="9" creationId="{E49D7415-2F11-44C2-B6AA-13A25B6814B9}"/>
          </ac:spMkLst>
        </pc:spChg>
        <pc:spChg chg="add">
          <ac:chgData name="süleyman ince" userId="40587fe131a8b26c" providerId="Windows Live" clId="Web-{B4B6A7E1-3D24-40C3-AD22-76D08649F891}" dt="2025-12-22T15:27:37.720" v="48"/>
          <ac:spMkLst>
            <pc:docMk/>
            <pc:sldMk cId="3569424508" sldId="263"/>
            <ac:spMk id="12" creationId="{EEF92585-7A99-6108-9663-8C59032742EC}"/>
          </ac:spMkLst>
        </pc:spChg>
        <pc:picChg chg="add del mod">
          <ac:chgData name="süleyman ince" userId="40587fe131a8b26c" providerId="Windows Live" clId="Web-{B4B6A7E1-3D24-40C3-AD22-76D08649F891}" dt="2025-12-22T15:27:24.626" v="47"/>
          <ac:picMkLst>
            <pc:docMk/>
            <pc:sldMk cId="3569424508" sldId="263"/>
            <ac:picMk id="4" creationId="{22761204-A424-A6AD-5731-5BCA89A369F6}"/>
          </ac:picMkLst>
        </pc:picChg>
        <pc:cxnChg chg="add del">
          <ac:chgData name="süleyman ince" userId="40587fe131a8b26c" providerId="Windows Live" clId="Web-{B4B6A7E1-3D24-40C3-AD22-76D08649F891}" dt="2025-12-22T15:27:37.720" v="48"/>
          <ac:cxnSpMkLst>
            <pc:docMk/>
            <pc:sldMk cId="3569424508" sldId="263"/>
            <ac:cxnSpMk id="7" creationId="{F2B951FD-94F7-E138-3EC2-A66A551D9137}"/>
          </ac:cxnSpMkLst>
        </pc:cxnChg>
        <pc:cxnChg chg="add del">
          <ac:chgData name="süleyman ince" userId="40587fe131a8b26c" providerId="Windows Live" clId="Web-{B4B6A7E1-3D24-40C3-AD22-76D08649F891}" dt="2025-12-22T15:26:57.501" v="45"/>
          <ac:cxnSpMkLst>
            <pc:docMk/>
            <pc:sldMk cId="3569424508" sldId="263"/>
            <ac:cxnSpMk id="11" creationId="{D2E57F3D-33BE-4306-87E6-245763719516}"/>
          </ac:cxnSpMkLst>
        </pc:cxnChg>
        <pc:cxnChg chg="add">
          <ac:chgData name="süleyman ince" userId="40587fe131a8b26c" providerId="Windows Live" clId="Web-{B4B6A7E1-3D24-40C3-AD22-76D08649F891}" dt="2025-12-22T15:27:37.720" v="48"/>
          <ac:cxnSpMkLst>
            <pc:docMk/>
            <pc:sldMk cId="3569424508" sldId="263"/>
            <ac:cxnSpMk id="14" creationId="{78F0A063-5253-8DF5-3B7B-12FE096705F1}"/>
          </ac:cxnSpMkLst>
        </pc:cxnChg>
      </pc:sldChg>
      <pc:sldMasterChg chg="add del addSldLayout delSldLayout">
        <pc:chgData name="süleyman ince" userId="40587fe131a8b26c" providerId="Windows Live" clId="Web-{B4B6A7E1-3D24-40C3-AD22-76D08649F891}" dt="2025-12-22T12:59:28.482" v="5"/>
        <pc:sldMasterMkLst>
          <pc:docMk/>
          <pc:sldMasterMk cId="3712468873" sldId="2147483648"/>
        </pc:sldMasterMkLst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3440994769" sldId="2147483649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3944319586" sldId="2147483650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1196833356" sldId="2147483651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3652797130" sldId="2147483652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846744319" sldId="2147483653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2861482750" sldId="2147483654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4199817435" sldId="2147483655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2700913065" sldId="2147483656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818175020" sldId="2147483657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847874827" sldId="2147483658"/>
          </pc:sldLayoutMkLst>
        </pc:sldLayoutChg>
        <pc:sldLayoutChg chg="add del">
          <pc:chgData name="süleyman ince" userId="40587fe131a8b26c" providerId="Windows Live" clId="Web-{B4B6A7E1-3D24-40C3-AD22-76D08649F891}" dt="2025-12-22T12:59:28.482" v="5"/>
          <pc:sldLayoutMkLst>
            <pc:docMk/>
            <pc:sldMasterMk cId="3712468873" sldId="2147483648"/>
            <pc:sldLayoutMk cId="804856651" sldId="2147483659"/>
          </pc:sldLayoutMkLst>
        </pc:sldLayoutChg>
      </pc:sldMasterChg>
      <pc:sldMasterChg chg="add replId addSldLayout">
        <pc:chgData name="süleyman ince" userId="40587fe131a8b26c" providerId="Windows Live" clId="Web-{B4B6A7E1-3D24-40C3-AD22-76D08649F891}" dt="2025-12-22T12:59:28.482" v="5"/>
        <pc:sldMasterMkLst>
          <pc:docMk/>
          <pc:sldMasterMk cId="2757961948" sldId="2147483660"/>
        </pc:sldMasterMkLst>
        <pc:sldLayoutChg chg="ad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2058170273" sldId="2147483661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481192706" sldId="2147483662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260956166" sldId="2147483663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2622360020" sldId="2147483664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3924120568" sldId="2147483665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121127905" sldId="2147483666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516424514" sldId="2147483667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2166042068" sldId="2147483668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529795669" sldId="2147483669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1799909803" sldId="2147483670"/>
          </pc:sldLayoutMkLst>
        </pc:sldLayoutChg>
        <pc:sldLayoutChg chg="add replId">
          <pc:chgData name="süleyman ince" userId="40587fe131a8b26c" providerId="Windows Live" clId="Web-{B4B6A7E1-3D24-40C3-AD22-76D08649F891}" dt="2025-12-22T12:59:28.482" v="5"/>
          <pc:sldLayoutMkLst>
            <pc:docMk/>
            <pc:sldMasterMk cId="2757961948" sldId="2147483660"/>
            <pc:sldLayoutMk cId="4068793399" sldId="2147483671"/>
          </pc:sldLayoutMkLst>
        </pc:sldLayoutChg>
      </pc:sldMasterChg>
      <pc:sldMasterChg chg="add del addSldLayout delSldLayout">
        <pc:chgData name="süleyman ince" userId="40587fe131a8b26c" providerId="Windows Live" clId="Web-{B4B6A7E1-3D24-40C3-AD22-76D08649F891}" dt="2025-12-22T12:59:28.404" v="4"/>
        <pc:sldMasterMkLst>
          <pc:docMk/>
          <pc:sldMasterMk cId="3020945487" sldId="2147483673"/>
        </pc:sldMasterMkLst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2657034248" sldId="2147483662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1883440953" sldId="2147483663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3361983571" sldId="2147483664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2287543814" sldId="2147483665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502365068" sldId="2147483666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1728746815" sldId="2147483667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1096299102" sldId="2147483668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3734786768" sldId="2147483669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541470548" sldId="2147483670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493166352" sldId="2147483671"/>
          </pc:sldLayoutMkLst>
        </pc:sldLayoutChg>
        <pc:sldLayoutChg chg="add del">
          <pc:chgData name="süleyman ince" userId="40587fe131a8b26c" providerId="Windows Live" clId="Web-{B4B6A7E1-3D24-40C3-AD22-76D08649F891}" dt="2025-12-22T12:59:28.404" v="4"/>
          <pc:sldLayoutMkLst>
            <pc:docMk/>
            <pc:sldMasterMk cId="3020945487" sldId="2147483673"/>
            <pc:sldLayoutMk cId="2358933878" sldId="2147483672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93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92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70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09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795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042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12/25/2025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24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7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12/25/2025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20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36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56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796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esim 3" descr="bitki, dış mekan, gökyüzü, yer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EF0CD916-E6E1-D562-29D3-A45A3C24CE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745" b="25005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704088" y="871759"/>
            <a:ext cx="5067300" cy="3497042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tr-TR" sz="4600" dirty="0" err="1">
                <a:solidFill>
                  <a:srgbClr val="FFFFFF"/>
                </a:solidFill>
                <a:ea typeface="+mj-lt"/>
                <a:cs typeface="+mj-lt"/>
              </a:rPr>
              <a:t>IoT-Based</a:t>
            </a:r>
            <a:r>
              <a:rPr lang="tr-TR" sz="4600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tr-TR" sz="4600" dirty="0" err="1">
                <a:solidFill>
                  <a:srgbClr val="FFFFFF"/>
                </a:solidFill>
                <a:ea typeface="+mj-lt"/>
                <a:cs typeface="+mj-lt"/>
              </a:rPr>
              <a:t>SoIl</a:t>
            </a:r>
            <a:r>
              <a:rPr lang="tr-TR" sz="4600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tr-TR" sz="4600" dirty="0" err="1">
                <a:solidFill>
                  <a:srgbClr val="FFFFFF"/>
                </a:solidFill>
                <a:ea typeface="+mj-lt"/>
                <a:cs typeface="+mj-lt"/>
              </a:rPr>
              <a:t>MoIsture</a:t>
            </a:r>
            <a:r>
              <a:rPr lang="tr-TR" sz="4600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tr-TR" sz="4600" dirty="0" err="1">
                <a:solidFill>
                  <a:srgbClr val="FFFFFF"/>
                </a:solidFill>
                <a:ea typeface="+mj-lt"/>
                <a:cs typeface="+mj-lt"/>
              </a:rPr>
              <a:t>MonItorIng</a:t>
            </a:r>
            <a:r>
              <a:rPr lang="tr-TR" sz="4600" dirty="0">
                <a:solidFill>
                  <a:srgbClr val="FFFFFF"/>
                </a:solidFill>
                <a:ea typeface="+mj-lt"/>
                <a:cs typeface="+mj-lt"/>
              </a:rPr>
              <a:t> &amp; </a:t>
            </a:r>
            <a:r>
              <a:rPr lang="tr-TR" sz="4600" dirty="0" err="1">
                <a:solidFill>
                  <a:srgbClr val="FFFFFF"/>
                </a:solidFill>
                <a:ea typeface="+mj-lt"/>
                <a:cs typeface="+mj-lt"/>
              </a:rPr>
              <a:t>DecIsIon</a:t>
            </a:r>
            <a:r>
              <a:rPr lang="tr-TR" sz="4600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tr-TR" sz="4600" dirty="0" err="1">
                <a:solidFill>
                  <a:srgbClr val="FFFFFF"/>
                </a:solidFill>
                <a:ea typeface="+mj-lt"/>
                <a:cs typeface="+mj-lt"/>
              </a:rPr>
              <a:t>System</a:t>
            </a:r>
            <a:endParaRPr lang="tr-TR" sz="4600" dirty="0" err="1">
              <a:solidFill>
                <a:srgbClr val="FFFFFF"/>
              </a:solidFill>
            </a:endParaRP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704088" y="5157694"/>
            <a:ext cx="5019676" cy="97640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tr-TR" sz="1300" dirty="0">
                <a:solidFill>
                  <a:srgbClr val="FFFFFF"/>
                </a:solidFill>
              </a:rPr>
              <a:t>YAĞIZ SELİM SAĞLAM 231023223</a:t>
            </a:r>
          </a:p>
          <a:p>
            <a:pPr>
              <a:lnSpc>
                <a:spcPct val="100000"/>
              </a:lnSpc>
            </a:pPr>
            <a:r>
              <a:rPr lang="tr-TR" sz="1300" dirty="0">
                <a:solidFill>
                  <a:srgbClr val="FFFFFF"/>
                </a:solidFill>
              </a:rPr>
              <a:t>SÜLEYMAN İNCE 221023206</a:t>
            </a:r>
          </a:p>
          <a:p>
            <a:pPr>
              <a:lnSpc>
                <a:spcPct val="100000"/>
              </a:lnSpc>
            </a:pPr>
            <a:r>
              <a:rPr lang="tr-TR" sz="1300" dirty="0">
                <a:solidFill>
                  <a:srgbClr val="FFFFFF"/>
                </a:solidFill>
              </a:rPr>
              <a:t>EMRE YILDIZ  201023005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425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Başlık 6">
            <a:extLst>
              <a:ext uri="{FF2B5EF4-FFF2-40B4-BE49-F238E27FC236}">
                <a16:creationId xmlns:a16="http://schemas.microsoft.com/office/drawing/2014/main" id="{C450CDA6-EAD9-D59E-C2E3-CDFAA044D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186" y="909637"/>
            <a:ext cx="4800600" cy="1307592"/>
          </a:xfrm>
        </p:spPr>
        <p:txBody>
          <a:bodyPr>
            <a:normAutofit/>
          </a:bodyPr>
          <a:lstStyle/>
          <a:p>
            <a:r>
              <a:rPr lang="tr-TR" sz="3700" dirty="0">
                <a:ea typeface="+mj-lt"/>
                <a:cs typeface="+mj-lt"/>
              </a:rPr>
              <a:t>Problem </a:t>
            </a:r>
            <a:r>
              <a:rPr lang="tr-TR" sz="3700" dirty="0" err="1">
                <a:ea typeface="+mj-lt"/>
                <a:cs typeface="+mj-lt"/>
              </a:rPr>
              <a:t>DefInItIon</a:t>
            </a:r>
            <a:r>
              <a:rPr lang="tr-TR" sz="3700" dirty="0">
                <a:ea typeface="+mj-lt"/>
                <a:cs typeface="+mj-lt"/>
              </a:rPr>
              <a:t> &amp; </a:t>
            </a:r>
            <a:r>
              <a:rPr lang="tr-TR" sz="3700" dirty="0" err="1">
                <a:ea typeface="+mj-lt"/>
                <a:cs typeface="+mj-lt"/>
              </a:rPr>
              <a:t>MotIvatIon</a:t>
            </a:r>
            <a:endParaRPr lang="tr-TR" sz="3700" dirty="0" err="1"/>
          </a:p>
        </p:txBody>
      </p:sp>
      <p:pic>
        <p:nvPicPr>
          <p:cNvPr id="12" name="Resim 11" descr="gökyüzü, bulut, çim, dış mekan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3708F487-8FBB-844D-8C33-0ABA6BC4A0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00" r="8167"/>
          <a:stretch>
            <a:fillRect/>
          </a:stretch>
        </p:blipFill>
        <p:spPr>
          <a:xfrm>
            <a:off x="20" y="10"/>
            <a:ext cx="6044164" cy="6857990"/>
          </a:xfrm>
          <a:prstGeom prst="rect">
            <a:avLst/>
          </a:prstGeom>
        </p:spPr>
      </p:pic>
      <p:cxnSp>
        <p:nvCxnSpPr>
          <p:cNvPr id="23" name="Straight Connector 18">
            <a:extLst>
              <a:ext uri="{FF2B5EF4-FFF2-40B4-BE49-F238E27FC236}">
                <a16:creationId xmlns:a16="http://schemas.microsoft.com/office/drawing/2014/main" id="{511FC409-B3C2-4F68-865C-C5333D6F2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81300" y="723900"/>
            <a:ext cx="461007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İçerik Yer Tutucusu 4">
            <a:extLst>
              <a:ext uri="{FF2B5EF4-FFF2-40B4-BE49-F238E27FC236}">
                <a16:creationId xmlns:a16="http://schemas.microsoft.com/office/drawing/2014/main" id="{22D60557-2D2A-BCB8-B1E3-AC86CAC09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186" y="2221992"/>
            <a:ext cx="4800600" cy="373989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</a:pPr>
            <a:r>
              <a:rPr lang="tr-TR" sz="1500" b="1" dirty="0" err="1">
                <a:ea typeface="+mn-lt"/>
                <a:cs typeface="+mn-lt"/>
              </a:rPr>
              <a:t>The</a:t>
            </a:r>
            <a:r>
              <a:rPr lang="tr-TR" sz="1500" b="1" dirty="0">
                <a:ea typeface="+mn-lt"/>
                <a:cs typeface="+mn-lt"/>
              </a:rPr>
              <a:t> </a:t>
            </a:r>
            <a:r>
              <a:rPr lang="tr-TR" sz="1500" b="1" dirty="0" err="1">
                <a:ea typeface="+mn-lt"/>
                <a:cs typeface="+mn-lt"/>
              </a:rPr>
              <a:t>Motivation</a:t>
            </a:r>
            <a:r>
              <a:rPr lang="tr-TR" sz="1500" b="1" dirty="0">
                <a:ea typeface="+mn-lt"/>
                <a:cs typeface="+mn-lt"/>
              </a:rPr>
              <a:t>: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Agriculture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accounts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for</a:t>
            </a:r>
            <a:r>
              <a:rPr lang="tr-TR" sz="1500" dirty="0">
                <a:ea typeface="+mn-lt"/>
                <a:cs typeface="+mn-lt"/>
              </a:rPr>
              <a:t> 70% of </a:t>
            </a:r>
            <a:r>
              <a:rPr lang="tr-TR" sz="1500" dirty="0" err="1">
                <a:ea typeface="+mn-lt"/>
                <a:cs typeface="+mn-lt"/>
              </a:rPr>
              <a:t>freshwater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use</a:t>
            </a:r>
            <a:r>
              <a:rPr lang="tr-TR" sz="1500" dirty="0">
                <a:ea typeface="+mn-lt"/>
                <a:cs typeface="+mn-lt"/>
              </a:rPr>
              <a:t>; </a:t>
            </a:r>
            <a:r>
              <a:rPr lang="tr-TR" sz="1500" dirty="0" err="1">
                <a:ea typeface="+mn-lt"/>
                <a:cs typeface="+mn-lt"/>
              </a:rPr>
              <a:t>inefficient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irrigation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wastes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600" dirty="0"/>
              <a:t>a </a:t>
            </a:r>
            <a:r>
              <a:rPr lang="tr-TR" sz="1600" dirty="0" err="1"/>
              <a:t>significant</a:t>
            </a:r>
            <a:r>
              <a:rPr lang="tr-TR" sz="1600" dirty="0"/>
              <a:t> </a:t>
            </a:r>
            <a:r>
              <a:rPr lang="tr-TR" sz="1600" dirty="0" err="1"/>
              <a:t>portion</a:t>
            </a:r>
            <a:r>
              <a:rPr lang="tr-TR" sz="1500" dirty="0">
                <a:ea typeface="+mn-lt"/>
                <a:cs typeface="+mn-lt"/>
              </a:rPr>
              <a:t>.</a:t>
            </a:r>
            <a:endParaRPr lang="tr-TR" sz="1500" dirty="0"/>
          </a:p>
          <a:p>
            <a:pPr>
              <a:lnSpc>
                <a:spcPct val="100000"/>
              </a:lnSpc>
            </a:pPr>
            <a:r>
              <a:rPr lang="tr-TR" sz="1500" b="1" dirty="0" err="1">
                <a:ea typeface="+mn-lt"/>
                <a:cs typeface="+mn-lt"/>
              </a:rPr>
              <a:t>The</a:t>
            </a:r>
            <a:r>
              <a:rPr lang="tr-TR" sz="1500" b="1" dirty="0">
                <a:ea typeface="+mn-lt"/>
                <a:cs typeface="+mn-lt"/>
              </a:rPr>
              <a:t> </a:t>
            </a:r>
            <a:r>
              <a:rPr lang="tr-TR" sz="1500" b="1" dirty="0" err="1">
                <a:ea typeface="+mn-lt"/>
                <a:cs typeface="+mn-lt"/>
              </a:rPr>
              <a:t>Risks</a:t>
            </a:r>
            <a:r>
              <a:rPr lang="tr-TR" sz="1500" b="1" dirty="0">
                <a:ea typeface="+mn-lt"/>
                <a:cs typeface="+mn-lt"/>
              </a:rPr>
              <a:t>:</a:t>
            </a:r>
            <a:endParaRPr lang="tr-TR" sz="1500" dirty="0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tr-TR" sz="1500" b="1" dirty="0" err="1">
                <a:ea typeface="+mn-lt"/>
                <a:cs typeface="+mn-lt"/>
              </a:rPr>
              <a:t>Overwatering</a:t>
            </a:r>
            <a:r>
              <a:rPr lang="tr-TR" sz="1500" b="1" dirty="0">
                <a:ea typeface="+mn-lt"/>
                <a:cs typeface="+mn-lt"/>
              </a:rPr>
              <a:t>: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Leads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to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root</a:t>
            </a:r>
            <a:r>
              <a:rPr lang="tr-TR" sz="1500" dirty="0">
                <a:ea typeface="+mn-lt"/>
                <a:cs typeface="+mn-lt"/>
              </a:rPr>
              <a:t> rot, </a:t>
            </a:r>
            <a:r>
              <a:rPr lang="tr-TR" sz="1500" dirty="0" err="1">
                <a:ea typeface="+mn-lt"/>
                <a:cs typeface="+mn-lt"/>
              </a:rPr>
              <a:t>nutrient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leaching</a:t>
            </a:r>
            <a:r>
              <a:rPr lang="tr-TR" sz="1500" dirty="0">
                <a:ea typeface="+mn-lt"/>
                <a:cs typeface="+mn-lt"/>
              </a:rPr>
              <a:t>, </a:t>
            </a:r>
            <a:r>
              <a:rPr lang="tr-TR" sz="1500" dirty="0" err="1">
                <a:ea typeface="+mn-lt"/>
                <a:cs typeface="+mn-lt"/>
              </a:rPr>
              <a:t>and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fungal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growth</a:t>
            </a:r>
            <a:r>
              <a:rPr lang="tr-TR" sz="1500" dirty="0">
                <a:ea typeface="+mn-lt"/>
                <a:cs typeface="+mn-lt"/>
              </a:rPr>
              <a:t>.</a:t>
            </a:r>
            <a:endParaRPr lang="tr-TR" sz="1500" dirty="0"/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tr-TR" sz="1500" b="1" dirty="0" err="1">
                <a:ea typeface="+mn-lt"/>
                <a:cs typeface="+mn-lt"/>
              </a:rPr>
              <a:t>Underwatering</a:t>
            </a:r>
            <a:r>
              <a:rPr lang="tr-TR" sz="1500" b="1" dirty="0">
                <a:ea typeface="+mn-lt"/>
                <a:cs typeface="+mn-lt"/>
              </a:rPr>
              <a:t>: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Causes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permanent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wilting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and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significant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crop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yield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loss</a:t>
            </a:r>
            <a:r>
              <a:rPr lang="tr-TR" sz="1500" dirty="0">
                <a:ea typeface="+mn-lt"/>
                <a:cs typeface="+mn-lt"/>
              </a:rPr>
              <a:t>.</a:t>
            </a:r>
            <a:endParaRPr lang="tr-TR" sz="1500" dirty="0"/>
          </a:p>
          <a:p>
            <a:pPr>
              <a:lnSpc>
                <a:spcPct val="100000"/>
              </a:lnSpc>
            </a:pPr>
            <a:r>
              <a:rPr lang="tr-TR" sz="1500" b="1" dirty="0" err="1">
                <a:ea typeface="+mn-lt"/>
                <a:cs typeface="+mn-lt"/>
              </a:rPr>
              <a:t>The</a:t>
            </a:r>
            <a:r>
              <a:rPr lang="tr-TR" sz="1500" b="1" dirty="0">
                <a:ea typeface="+mn-lt"/>
                <a:cs typeface="+mn-lt"/>
              </a:rPr>
              <a:t> </a:t>
            </a:r>
            <a:r>
              <a:rPr lang="tr-TR" sz="1500" b="1" dirty="0" err="1">
                <a:ea typeface="+mn-lt"/>
                <a:cs typeface="+mn-lt"/>
              </a:rPr>
              <a:t>Goal</a:t>
            </a:r>
            <a:r>
              <a:rPr lang="tr-TR" sz="1500" b="1" dirty="0">
                <a:ea typeface="+mn-lt"/>
                <a:cs typeface="+mn-lt"/>
              </a:rPr>
              <a:t>: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To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move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from</a:t>
            </a:r>
            <a:r>
              <a:rPr lang="tr-TR" sz="1500" dirty="0">
                <a:ea typeface="+mn-lt"/>
                <a:cs typeface="+mn-lt"/>
              </a:rPr>
              <a:t> "</a:t>
            </a:r>
            <a:r>
              <a:rPr lang="tr-TR" sz="1500" dirty="0" err="1">
                <a:ea typeface="+mn-lt"/>
                <a:cs typeface="+mn-lt"/>
              </a:rPr>
              <a:t>scheduled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watering</a:t>
            </a:r>
            <a:r>
              <a:rPr lang="tr-TR" sz="1500" dirty="0">
                <a:ea typeface="+mn-lt"/>
                <a:cs typeface="+mn-lt"/>
              </a:rPr>
              <a:t>" </a:t>
            </a:r>
            <a:r>
              <a:rPr lang="tr-TR" sz="1500" dirty="0" err="1">
                <a:ea typeface="+mn-lt"/>
                <a:cs typeface="+mn-lt"/>
              </a:rPr>
              <a:t>to</a:t>
            </a:r>
            <a:r>
              <a:rPr lang="tr-TR" sz="1500" dirty="0">
                <a:ea typeface="+mn-lt"/>
                <a:cs typeface="+mn-lt"/>
              </a:rPr>
              <a:t> "data-</a:t>
            </a:r>
            <a:r>
              <a:rPr lang="tr-TR" sz="1500" dirty="0" err="1">
                <a:ea typeface="+mn-lt"/>
                <a:cs typeface="+mn-lt"/>
              </a:rPr>
              <a:t>driven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irrigation</a:t>
            </a:r>
            <a:r>
              <a:rPr lang="tr-TR" sz="1500" dirty="0">
                <a:ea typeface="+mn-lt"/>
                <a:cs typeface="+mn-lt"/>
              </a:rPr>
              <a:t>" </a:t>
            </a:r>
            <a:r>
              <a:rPr lang="tr-TR" sz="1500" dirty="0" err="1">
                <a:ea typeface="+mn-lt"/>
                <a:cs typeface="+mn-lt"/>
              </a:rPr>
              <a:t>using</a:t>
            </a:r>
            <a:r>
              <a:rPr lang="tr-TR" sz="1500" dirty="0">
                <a:ea typeface="+mn-lt"/>
                <a:cs typeface="+mn-lt"/>
              </a:rPr>
              <a:t> an </a:t>
            </a:r>
            <a:r>
              <a:rPr lang="tr-TR" sz="1500" dirty="0" err="1">
                <a:ea typeface="+mn-lt"/>
                <a:cs typeface="+mn-lt"/>
              </a:rPr>
              <a:t>automated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decision</a:t>
            </a:r>
            <a:r>
              <a:rPr lang="tr-TR" sz="1500" dirty="0">
                <a:ea typeface="+mn-lt"/>
                <a:cs typeface="+mn-lt"/>
              </a:rPr>
              <a:t> </a:t>
            </a:r>
            <a:r>
              <a:rPr lang="tr-TR" sz="1500" dirty="0" err="1">
                <a:ea typeface="+mn-lt"/>
                <a:cs typeface="+mn-lt"/>
              </a:rPr>
              <a:t>system</a:t>
            </a:r>
            <a:r>
              <a:rPr lang="tr-TR" sz="1500" dirty="0">
                <a:ea typeface="+mn-lt"/>
                <a:cs typeface="+mn-lt"/>
              </a:rPr>
              <a:t>.</a:t>
            </a:r>
            <a:endParaRPr lang="tr-TR" sz="1500" dirty="0"/>
          </a:p>
          <a:p>
            <a:pPr>
              <a:lnSpc>
                <a:spcPct val="100000"/>
              </a:lnSpc>
            </a:pPr>
            <a:endParaRPr lang="tr-TR" sz="15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810270D-76A7-44B3-9746-7EDF57886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81300" y="6142781"/>
            <a:ext cx="46100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7085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1135463-05E0-FF3A-6B56-C9A956C18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>
                <a:ea typeface="+mj-lt"/>
                <a:cs typeface="+mj-lt"/>
              </a:rPr>
              <a:t>System</a:t>
            </a:r>
            <a:r>
              <a:rPr lang="tr-TR" dirty="0">
                <a:ea typeface="+mj-lt"/>
                <a:cs typeface="+mj-lt"/>
              </a:rPr>
              <a:t> </a:t>
            </a:r>
            <a:r>
              <a:rPr lang="tr-TR" dirty="0" err="1">
                <a:ea typeface="+mj-lt"/>
                <a:cs typeface="+mj-lt"/>
              </a:rPr>
              <a:t>OvervIew</a:t>
            </a:r>
            <a:endParaRPr lang="tr-TR" dirty="0" err="1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9FCEB08-EA54-3CC6-F975-9C0CB8C95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tr-TR" b="1" dirty="0" err="1">
                <a:ea typeface="+mn-lt"/>
                <a:cs typeface="+mn-lt"/>
              </a:rPr>
              <a:t>The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Decision</a:t>
            </a:r>
            <a:r>
              <a:rPr lang="tr-TR" b="1" dirty="0">
                <a:ea typeface="+mn-lt"/>
                <a:cs typeface="+mn-lt"/>
              </a:rPr>
              <a:t> Architecture:</a:t>
            </a:r>
            <a:endParaRPr lang="tr-TR" dirty="0"/>
          </a:p>
          <a:p>
            <a:r>
              <a:rPr lang="tr-TR" b="1" dirty="0">
                <a:ea typeface="+mn-lt"/>
                <a:cs typeface="+mn-lt"/>
              </a:rPr>
              <a:t>Data </a:t>
            </a:r>
            <a:r>
              <a:rPr lang="tr-TR" b="1" dirty="0" err="1">
                <a:ea typeface="+mn-lt"/>
                <a:cs typeface="+mn-lt"/>
              </a:rPr>
              <a:t>Layer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Capacitive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sensors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measure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soil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dielectric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constants</a:t>
            </a:r>
            <a:r>
              <a:rPr lang="tr-TR" dirty="0">
                <a:ea typeface="+mn-lt"/>
                <a:cs typeface="+mn-lt"/>
              </a:rPr>
              <a:t> at </a:t>
            </a:r>
            <a:r>
              <a:rPr lang="tr-TR" dirty="0" err="1">
                <a:ea typeface="+mn-lt"/>
                <a:cs typeface="+mn-lt"/>
              </a:rPr>
              <a:t>regular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intervals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r>
              <a:rPr lang="tr-TR" b="1" dirty="0" err="1">
                <a:ea typeface="+mn-lt"/>
                <a:cs typeface="+mn-lt"/>
              </a:rPr>
              <a:t>Logic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Layer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A </a:t>
            </a:r>
            <a:r>
              <a:rPr lang="tr-TR" dirty="0" err="1">
                <a:ea typeface="+mn-lt"/>
                <a:cs typeface="+mn-lt"/>
              </a:rPr>
              <a:t>supervised</a:t>
            </a:r>
            <a:r>
              <a:rPr lang="tr-TR" dirty="0">
                <a:ea typeface="+mn-lt"/>
                <a:cs typeface="+mn-lt"/>
              </a:rPr>
              <a:t> Machine Learning model </a:t>
            </a:r>
            <a:r>
              <a:rPr lang="tr-TR" dirty="0" err="1">
                <a:ea typeface="+mn-lt"/>
                <a:cs typeface="+mn-lt"/>
              </a:rPr>
              <a:t>classifies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soil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status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r>
              <a:rPr lang="tr-TR" b="1" dirty="0">
                <a:ea typeface="+mn-lt"/>
                <a:cs typeface="+mn-lt"/>
              </a:rPr>
              <a:t>Action </a:t>
            </a:r>
            <a:r>
              <a:rPr lang="tr-TR" b="1" dirty="0" err="1">
                <a:ea typeface="+mn-lt"/>
                <a:cs typeface="+mn-lt"/>
              </a:rPr>
              <a:t>Layer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Real-time "</a:t>
            </a:r>
            <a:r>
              <a:rPr lang="tr-TR" dirty="0" err="1">
                <a:ea typeface="+mn-lt"/>
                <a:cs typeface="+mn-lt"/>
              </a:rPr>
              <a:t>Water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Now</a:t>
            </a:r>
            <a:r>
              <a:rPr lang="tr-TR" dirty="0">
                <a:ea typeface="+mn-lt"/>
                <a:cs typeface="+mn-lt"/>
              </a:rPr>
              <a:t>" </a:t>
            </a:r>
            <a:r>
              <a:rPr lang="tr-TR" dirty="0" err="1">
                <a:ea typeface="+mn-lt"/>
                <a:cs typeface="+mn-lt"/>
              </a:rPr>
              <a:t>alerts</a:t>
            </a:r>
            <a:r>
              <a:rPr lang="tr-TR" dirty="0">
                <a:ea typeface="+mn-lt"/>
                <a:cs typeface="+mn-lt"/>
              </a:rPr>
              <a:t> sent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a </a:t>
            </a:r>
            <a:r>
              <a:rPr lang="tr-TR" dirty="0" err="1">
                <a:ea typeface="+mn-lt"/>
                <a:cs typeface="+mn-lt"/>
              </a:rPr>
              <a:t>cloud-hosted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dashboard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r>
              <a:rPr lang="tr-TR" b="1" dirty="0">
                <a:ea typeface="+mn-lt"/>
                <a:cs typeface="+mn-lt"/>
              </a:rPr>
              <a:t>Deployment: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End-to-end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integration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from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Microcontroller</a:t>
            </a:r>
            <a:r>
              <a:rPr lang="tr-TR" dirty="0">
                <a:ea typeface="+mn-lt"/>
                <a:cs typeface="+mn-lt"/>
              </a:rPr>
              <a:t> → AWS Cloud  →</a:t>
            </a:r>
            <a:r>
              <a:rPr lang="tr-TR" dirty="0" err="1">
                <a:ea typeface="+mn-lt"/>
                <a:cs typeface="+mn-lt"/>
              </a:rPr>
              <a:t>Streamlit</a:t>
            </a:r>
            <a:r>
              <a:rPr lang="tr-TR" dirty="0">
                <a:ea typeface="+mn-lt"/>
                <a:cs typeface="+mn-lt"/>
              </a:rPr>
              <a:t> UI.</a:t>
            </a: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66922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68EBE35-D112-C58E-EF3E-DF39FACE8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tr-TR" dirty="0" err="1">
                <a:ea typeface="+mj-lt"/>
                <a:cs typeface="+mj-lt"/>
              </a:rPr>
              <a:t>Sensors</a:t>
            </a:r>
            <a:r>
              <a:rPr lang="tr-TR" dirty="0">
                <a:ea typeface="+mj-lt"/>
                <a:cs typeface="+mj-lt"/>
              </a:rPr>
              <a:t> &amp; Data </a:t>
            </a:r>
            <a:r>
              <a:rPr lang="tr-TR" dirty="0" err="1">
                <a:ea typeface="+mj-lt"/>
                <a:cs typeface="+mj-lt"/>
              </a:rPr>
              <a:t>CollectIon</a:t>
            </a:r>
          </a:p>
        </p:txBody>
      </p:sp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44FFB5F-6616-A7B1-E17C-AA983330A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tr-TR" b="1" dirty="0">
                <a:ea typeface="+mn-lt"/>
                <a:cs typeface="+mn-lt"/>
              </a:rPr>
              <a:t>Hardware </a:t>
            </a:r>
            <a:r>
              <a:rPr lang="tr-TR" b="1" dirty="0" err="1">
                <a:ea typeface="+mn-lt"/>
                <a:cs typeface="+mn-lt"/>
              </a:rPr>
              <a:t>and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Experimental</a:t>
            </a:r>
            <a:r>
              <a:rPr lang="tr-TR" b="1" dirty="0">
                <a:ea typeface="+mn-lt"/>
                <a:cs typeface="+mn-lt"/>
              </a:rPr>
              <a:t> Setup:</a:t>
            </a:r>
            <a:endParaRPr lang="tr-TR" dirty="0"/>
          </a:p>
          <a:p>
            <a:r>
              <a:rPr lang="tr-TR" b="1" dirty="0" err="1">
                <a:ea typeface="+mn-lt"/>
                <a:cs typeface="+mn-lt"/>
              </a:rPr>
              <a:t>Capacitive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Sensors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Chosen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durability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corrosion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resistance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r>
              <a:rPr lang="tr-TR" b="1" dirty="0" err="1">
                <a:ea typeface="+mn-lt"/>
                <a:cs typeface="+mn-lt"/>
              </a:rPr>
              <a:t>The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Array</a:t>
            </a:r>
            <a:r>
              <a:rPr lang="tr-TR" b="1" dirty="0">
                <a:ea typeface="+mn-lt"/>
                <a:cs typeface="+mn-lt"/>
              </a:rPr>
              <a:t>:</a:t>
            </a:r>
            <a:endParaRPr lang="tr-TR" dirty="0"/>
          </a:p>
          <a:p>
            <a:pPr lvl="1"/>
            <a:r>
              <a:rPr lang="tr-TR" b="1" dirty="0">
                <a:ea typeface="+mn-lt"/>
                <a:cs typeface="+mn-lt"/>
              </a:rPr>
              <a:t>Moisture0:</a:t>
            </a:r>
            <a:r>
              <a:rPr lang="tr-TR" dirty="0">
                <a:ea typeface="+mn-lt"/>
                <a:cs typeface="+mn-lt"/>
              </a:rPr>
              <a:t> Control </a:t>
            </a:r>
            <a:r>
              <a:rPr lang="tr-TR" dirty="0" err="1">
                <a:ea typeface="+mn-lt"/>
                <a:cs typeface="+mn-lt"/>
              </a:rPr>
              <a:t>group</a:t>
            </a:r>
            <a:r>
              <a:rPr lang="tr-TR" dirty="0">
                <a:ea typeface="+mn-lt"/>
                <a:cs typeface="+mn-lt"/>
              </a:rPr>
              <a:t> (</a:t>
            </a:r>
            <a:r>
              <a:rPr lang="tr-TR" dirty="0" err="1">
                <a:ea typeface="+mn-lt"/>
                <a:cs typeface="+mn-lt"/>
              </a:rPr>
              <a:t>soil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only</a:t>
            </a:r>
            <a:r>
              <a:rPr lang="tr-TR" dirty="0">
                <a:ea typeface="+mn-lt"/>
                <a:cs typeface="+mn-lt"/>
              </a:rPr>
              <a:t>)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measure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baseline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evaporation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pPr lvl="1"/>
            <a:r>
              <a:rPr lang="tr-TR" b="1" dirty="0">
                <a:ea typeface="+mn-lt"/>
                <a:cs typeface="+mn-lt"/>
              </a:rPr>
              <a:t>Moisture1–3:</a:t>
            </a:r>
            <a:r>
              <a:rPr lang="tr-TR" dirty="0">
                <a:ea typeface="+mn-lt"/>
                <a:cs typeface="+mn-lt"/>
              </a:rPr>
              <a:t> Active </a:t>
            </a:r>
            <a:r>
              <a:rPr lang="tr-TR" dirty="0" err="1">
                <a:ea typeface="+mn-lt"/>
                <a:cs typeface="+mn-lt"/>
              </a:rPr>
              <a:t>monitoring</a:t>
            </a:r>
            <a:r>
              <a:rPr lang="tr-TR" dirty="0">
                <a:ea typeface="+mn-lt"/>
                <a:cs typeface="+mn-lt"/>
              </a:rPr>
              <a:t> of </a:t>
            </a:r>
            <a:r>
              <a:rPr lang="tr-TR" dirty="0" err="1">
                <a:ea typeface="+mn-lt"/>
                <a:cs typeface="+mn-lt"/>
              </a:rPr>
              <a:t>diverse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indoor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plants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r>
              <a:rPr lang="tr-TR" b="1" dirty="0">
                <a:ea typeface="+mn-lt"/>
                <a:cs typeface="+mn-lt"/>
              </a:rPr>
              <a:t>Data </a:t>
            </a:r>
            <a:r>
              <a:rPr lang="tr-TR" b="1" dirty="0" err="1">
                <a:ea typeface="+mn-lt"/>
                <a:cs typeface="+mn-lt"/>
              </a:rPr>
              <a:t>Normalization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Raw</a:t>
            </a:r>
            <a:r>
              <a:rPr lang="tr-TR" dirty="0">
                <a:ea typeface="+mn-lt"/>
                <a:cs typeface="+mn-lt"/>
              </a:rPr>
              <a:t> analog </a:t>
            </a:r>
            <a:r>
              <a:rPr lang="tr-TR" dirty="0" err="1">
                <a:ea typeface="+mn-lt"/>
                <a:cs typeface="+mn-lt"/>
              </a:rPr>
              <a:t>signals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mapped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a </a:t>
            </a:r>
            <a:r>
              <a:rPr lang="tr-TR" dirty="0" err="1">
                <a:ea typeface="+mn-lt"/>
                <a:cs typeface="+mn-lt"/>
              </a:rPr>
              <a:t>standardized</a:t>
            </a:r>
            <a:r>
              <a:rPr lang="tr-TR" dirty="0">
                <a:ea typeface="+mn-lt"/>
                <a:cs typeface="+mn-lt"/>
              </a:rPr>
              <a:t> 0–100% </a:t>
            </a:r>
            <a:r>
              <a:rPr lang="tr-TR" dirty="0" err="1">
                <a:ea typeface="+mn-lt"/>
                <a:cs typeface="+mn-lt"/>
              </a:rPr>
              <a:t>scale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endParaRPr lang="tr-TR" dirty="0"/>
          </a:p>
        </p:txBody>
      </p:sp>
      <p:pic>
        <p:nvPicPr>
          <p:cNvPr id="4" name="Resim 3" descr="elektronik donanım, metin, makine, Elektrik kaynağ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8768588-00DB-47D5-A222-321681A065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5846"/>
          <a:stretch>
            <a:fillRect/>
          </a:stretch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50B543AF-F080-033B-24F3-6DBF3F1D2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751" y="-41945"/>
            <a:ext cx="5899977" cy="322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03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DB7AB68-42A6-E2B6-45BA-10EC928B2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>
                <a:ea typeface="+mj-lt"/>
                <a:cs typeface="+mj-lt"/>
              </a:rPr>
              <a:t>MachIne</a:t>
            </a:r>
            <a:r>
              <a:rPr lang="tr-TR" dirty="0">
                <a:ea typeface="+mj-lt"/>
                <a:cs typeface="+mj-lt"/>
              </a:rPr>
              <a:t> </a:t>
            </a:r>
            <a:r>
              <a:rPr lang="tr-TR" dirty="0" err="1">
                <a:ea typeface="+mj-lt"/>
                <a:cs typeface="+mj-lt"/>
              </a:rPr>
              <a:t>LearnIng</a:t>
            </a:r>
            <a:r>
              <a:rPr lang="tr-TR" dirty="0">
                <a:ea typeface="+mj-lt"/>
                <a:cs typeface="+mj-lt"/>
              </a:rPr>
              <a:t> &amp; </a:t>
            </a:r>
            <a:r>
              <a:rPr lang="tr-TR" dirty="0" err="1">
                <a:ea typeface="+mj-lt"/>
                <a:cs typeface="+mj-lt"/>
              </a:rPr>
              <a:t>DecIsIon</a:t>
            </a:r>
            <a:r>
              <a:rPr lang="tr-TR" dirty="0">
                <a:ea typeface="+mj-lt"/>
                <a:cs typeface="+mj-lt"/>
              </a:rPr>
              <a:t> </a:t>
            </a:r>
            <a:r>
              <a:rPr lang="tr-TR" dirty="0" err="1">
                <a:ea typeface="+mj-lt"/>
                <a:cs typeface="+mj-lt"/>
              </a:rPr>
              <a:t>LogIc</a:t>
            </a:r>
            <a:endParaRPr lang="tr-TR" dirty="0" err="1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B26A7E8-D4E0-BA85-9030-C5ACD0C2A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tr-TR" b="1" dirty="0" err="1">
                <a:ea typeface="+mn-lt"/>
                <a:cs typeface="+mn-lt"/>
              </a:rPr>
              <a:t>Turning</a:t>
            </a:r>
            <a:r>
              <a:rPr lang="tr-TR" b="1" dirty="0">
                <a:ea typeface="+mn-lt"/>
                <a:cs typeface="+mn-lt"/>
              </a:rPr>
              <a:t> Data </a:t>
            </a:r>
            <a:r>
              <a:rPr lang="tr-TR" b="1" dirty="0" err="1">
                <a:ea typeface="+mn-lt"/>
                <a:cs typeface="+mn-lt"/>
              </a:rPr>
              <a:t>into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Decisions</a:t>
            </a:r>
            <a:r>
              <a:rPr lang="tr-TR" b="1" dirty="0">
                <a:ea typeface="+mn-lt"/>
                <a:cs typeface="+mn-lt"/>
              </a:rPr>
              <a:t>:</a:t>
            </a:r>
            <a:endParaRPr lang="tr-TR" dirty="0"/>
          </a:p>
          <a:p>
            <a:r>
              <a:rPr lang="tr-TR" b="1" dirty="0">
                <a:ea typeface="+mn-lt"/>
                <a:cs typeface="+mn-lt"/>
              </a:rPr>
              <a:t>Model: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Supervised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Binary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Classification</a:t>
            </a:r>
            <a:r>
              <a:rPr lang="tr-TR" dirty="0">
                <a:ea typeface="+mn-lt"/>
                <a:cs typeface="+mn-lt"/>
              </a:rPr>
              <a:t> (</a:t>
            </a:r>
            <a:r>
              <a:rPr lang="tr-TR" dirty="0" err="1">
                <a:ea typeface="+mn-lt"/>
                <a:cs typeface="+mn-lt"/>
              </a:rPr>
              <a:t>Water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Needed</a:t>
            </a:r>
            <a:r>
              <a:rPr lang="tr-TR" dirty="0">
                <a:ea typeface="+mn-lt"/>
                <a:cs typeface="+mn-lt"/>
              </a:rPr>
              <a:t> vs. </a:t>
            </a:r>
            <a:r>
              <a:rPr lang="tr-TR" dirty="0" err="1">
                <a:ea typeface="+mn-lt"/>
                <a:cs typeface="+mn-lt"/>
              </a:rPr>
              <a:t>Healthy</a:t>
            </a:r>
            <a:r>
              <a:rPr lang="tr-TR" dirty="0">
                <a:ea typeface="+mn-lt"/>
                <a:cs typeface="+mn-lt"/>
              </a:rPr>
              <a:t>).</a:t>
            </a:r>
            <a:endParaRPr lang="tr-TR"/>
          </a:p>
          <a:p>
            <a:r>
              <a:rPr lang="tr-TR" b="1" dirty="0" err="1">
                <a:ea typeface="+mn-lt"/>
                <a:cs typeface="+mn-lt"/>
              </a:rPr>
              <a:t>Target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Accurate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identification</a:t>
            </a:r>
            <a:r>
              <a:rPr lang="tr-TR" dirty="0">
                <a:ea typeface="+mn-lt"/>
                <a:cs typeface="+mn-lt"/>
              </a:rPr>
              <a:t> of </a:t>
            </a:r>
            <a:r>
              <a:rPr lang="tr-TR" dirty="0" err="1">
                <a:ea typeface="+mn-lt"/>
                <a:cs typeface="+mn-lt"/>
              </a:rPr>
              <a:t>low-moisture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conditions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before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stress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occurs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r>
              <a:rPr lang="tr-TR" b="1" dirty="0" err="1">
                <a:ea typeface="+mn-lt"/>
                <a:cs typeface="+mn-lt"/>
              </a:rPr>
              <a:t>Logic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system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utilizes</a:t>
            </a:r>
            <a:r>
              <a:rPr lang="tr-TR" dirty="0">
                <a:ea typeface="+mn-lt"/>
                <a:cs typeface="+mn-lt"/>
              </a:rPr>
              <a:t> trend </a:t>
            </a:r>
            <a:r>
              <a:rPr lang="tr-TR" dirty="0" err="1">
                <a:ea typeface="+mn-lt"/>
                <a:cs typeface="+mn-lt"/>
              </a:rPr>
              <a:t>analysis</a:t>
            </a:r>
            <a:r>
              <a:rPr lang="tr-TR" dirty="0">
                <a:ea typeface="+mn-lt"/>
                <a:cs typeface="+mn-lt"/>
              </a:rPr>
              <a:t>—</a:t>
            </a:r>
            <a:r>
              <a:rPr lang="tr-TR" dirty="0" err="1">
                <a:ea typeface="+mn-lt"/>
                <a:cs typeface="+mn-lt"/>
              </a:rPr>
              <a:t>detecting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i="1" dirty="0">
                <a:ea typeface="+mn-lt"/>
                <a:cs typeface="+mn-lt"/>
              </a:rPr>
              <a:t>rate</a:t>
            </a:r>
            <a:r>
              <a:rPr lang="tr-TR" dirty="0">
                <a:ea typeface="+mn-lt"/>
                <a:cs typeface="+mn-lt"/>
              </a:rPr>
              <a:t> of </a:t>
            </a:r>
            <a:r>
              <a:rPr lang="tr-TR" dirty="0" err="1">
                <a:ea typeface="+mn-lt"/>
                <a:cs typeface="+mn-lt"/>
              </a:rPr>
              <a:t>moisture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loss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rather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than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just</a:t>
            </a:r>
            <a:r>
              <a:rPr lang="tr-TR" dirty="0">
                <a:ea typeface="+mn-lt"/>
                <a:cs typeface="+mn-lt"/>
              </a:rPr>
              <a:t> a </a:t>
            </a:r>
            <a:r>
              <a:rPr lang="tr-TR" dirty="0" err="1">
                <a:ea typeface="+mn-lt"/>
                <a:cs typeface="+mn-lt"/>
              </a:rPr>
              <a:t>static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threshold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r>
              <a:rPr lang="tr-TR" b="1" dirty="0" err="1">
                <a:ea typeface="+mn-lt"/>
                <a:cs typeface="+mn-lt"/>
              </a:rPr>
              <a:t>Success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Metrics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High F1-score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reliability</a:t>
            </a:r>
            <a:r>
              <a:rPr lang="tr-TR" dirty="0">
                <a:ea typeface="+mn-lt"/>
                <a:cs typeface="+mn-lt"/>
              </a:rPr>
              <a:t> in </a:t>
            </a:r>
            <a:r>
              <a:rPr lang="tr-TR" dirty="0" err="1">
                <a:ea typeface="+mn-lt"/>
                <a:cs typeface="+mn-lt"/>
              </a:rPr>
              <a:t>noisy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environments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6391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EAE29C6-AC2B-4D08-886E-B483C3C33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8656" y="914400"/>
            <a:ext cx="6236208" cy="130759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tr-TR">
                <a:ea typeface="+mj-lt"/>
                <a:cs typeface="+mj-lt"/>
              </a:rPr>
              <a:t>Dashboard &amp; Deployment</a:t>
            </a:r>
            <a:endParaRPr lang="tr-TR"/>
          </a:p>
        </p:txBody>
      </p:sp>
      <p:pic>
        <p:nvPicPr>
          <p:cNvPr id="4" name="Resim 3" descr="iç mekan, sandalye, mobilya, ofis binas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3B856096-65D6-C72E-7D28-8AD9437A81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79" r="15721"/>
          <a:stretch>
            <a:fillRect/>
          </a:stretch>
        </p:blipFill>
        <p:spPr>
          <a:xfrm>
            <a:off x="20" y="-1"/>
            <a:ext cx="4663420" cy="6858001"/>
          </a:xfrm>
          <a:prstGeom prst="rect">
            <a:avLst/>
          </a:prstGeom>
        </p:spPr>
      </p:pic>
      <p:cxnSp>
        <p:nvCxnSpPr>
          <p:cNvPr id="12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46871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E05E117-82C2-3BDB-E7C8-23FFEB14D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656" y="2221992"/>
            <a:ext cx="6236208" cy="39410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tr-TR" b="1" dirty="0">
                <a:ea typeface="+mn-lt"/>
                <a:cs typeface="+mn-lt"/>
              </a:rPr>
              <a:t>Remote </a:t>
            </a:r>
            <a:r>
              <a:rPr lang="tr-TR" b="1" err="1">
                <a:ea typeface="+mn-lt"/>
                <a:cs typeface="+mn-lt"/>
              </a:rPr>
              <a:t>Monitoring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err="1">
                <a:ea typeface="+mn-lt"/>
                <a:cs typeface="+mn-lt"/>
              </a:rPr>
              <a:t>via</a:t>
            </a:r>
            <a:r>
              <a:rPr lang="tr-TR" b="1" dirty="0">
                <a:ea typeface="+mn-lt"/>
                <a:cs typeface="+mn-lt"/>
              </a:rPr>
              <a:t> AWS:</a:t>
            </a:r>
            <a:endParaRPr lang="tr-TR" dirty="0"/>
          </a:p>
          <a:p>
            <a:r>
              <a:rPr lang="tr-TR" b="1" dirty="0">
                <a:ea typeface="+mn-lt"/>
                <a:cs typeface="+mn-lt"/>
              </a:rPr>
              <a:t>Engine: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Built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with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Streamlit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real</a:t>
            </a:r>
            <a:r>
              <a:rPr lang="tr-TR" dirty="0">
                <a:ea typeface="+mn-lt"/>
                <a:cs typeface="+mn-lt"/>
              </a:rPr>
              <a:t>-time </a:t>
            </a:r>
            <a:r>
              <a:rPr lang="tr-TR" dirty="0" err="1">
                <a:ea typeface="+mn-lt"/>
                <a:cs typeface="+mn-lt"/>
              </a:rPr>
              <a:t>visualization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r>
              <a:rPr lang="tr-TR" b="1" dirty="0">
                <a:ea typeface="+mn-lt"/>
                <a:cs typeface="+mn-lt"/>
              </a:rPr>
              <a:t>Cloud </a:t>
            </a:r>
            <a:r>
              <a:rPr lang="tr-TR" b="1" dirty="0" err="1">
                <a:ea typeface="+mn-lt"/>
                <a:cs typeface="+mn-lt"/>
              </a:rPr>
              <a:t>Infrastructure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Hosted</a:t>
            </a:r>
            <a:r>
              <a:rPr lang="tr-TR" dirty="0">
                <a:ea typeface="+mn-lt"/>
                <a:cs typeface="+mn-lt"/>
              </a:rPr>
              <a:t> on </a:t>
            </a:r>
            <a:r>
              <a:rPr lang="tr-TR" b="1" dirty="0">
                <a:ea typeface="+mn-lt"/>
                <a:cs typeface="+mn-lt"/>
              </a:rPr>
              <a:t>AWS EC2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global </a:t>
            </a:r>
            <a:r>
              <a:rPr lang="tr-TR" dirty="0" err="1">
                <a:ea typeface="+mn-lt"/>
                <a:cs typeface="+mn-lt"/>
              </a:rPr>
              <a:t>accessibility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/>
          </a:p>
          <a:p>
            <a:r>
              <a:rPr lang="tr-TR" b="1" dirty="0" err="1">
                <a:ea typeface="+mn-lt"/>
                <a:cs typeface="+mn-lt"/>
              </a:rPr>
              <a:t>Features</a:t>
            </a:r>
            <a:r>
              <a:rPr lang="tr-TR" b="1" dirty="0">
                <a:ea typeface="+mn-lt"/>
                <a:cs typeface="+mn-lt"/>
              </a:rPr>
              <a:t>:</a:t>
            </a:r>
            <a:endParaRPr lang="tr-TR"/>
          </a:p>
          <a:p>
            <a:pPr lvl="1"/>
            <a:r>
              <a:rPr lang="tr-TR" dirty="0">
                <a:ea typeface="+mn-lt"/>
                <a:cs typeface="+mn-lt"/>
              </a:rPr>
              <a:t>Live time-</a:t>
            </a:r>
            <a:r>
              <a:rPr lang="tr-TR" dirty="0" err="1">
                <a:ea typeface="+mn-lt"/>
                <a:cs typeface="+mn-lt"/>
              </a:rPr>
              <a:t>series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moisture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graphs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 dirty="0"/>
          </a:p>
          <a:p>
            <a:pPr lvl="1"/>
            <a:r>
              <a:rPr lang="tr-TR" dirty="0" err="1">
                <a:ea typeface="+mn-lt"/>
                <a:cs typeface="+mn-lt"/>
              </a:rPr>
              <a:t>Public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access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via</a:t>
            </a:r>
            <a:r>
              <a:rPr lang="tr-TR" dirty="0">
                <a:ea typeface="+mn-lt"/>
                <a:cs typeface="+mn-lt"/>
              </a:rPr>
              <a:t> Port 8501.</a:t>
            </a:r>
            <a:endParaRPr lang="tr-TR" dirty="0"/>
          </a:p>
          <a:p>
            <a:pPr lvl="1"/>
            <a:r>
              <a:rPr lang="tr-TR" dirty="0">
                <a:ea typeface="+mn-lt"/>
                <a:cs typeface="+mn-lt"/>
              </a:rPr>
              <a:t>Visual </a:t>
            </a:r>
            <a:r>
              <a:rPr lang="tr-TR" dirty="0" err="1">
                <a:ea typeface="+mn-lt"/>
                <a:cs typeface="+mn-lt"/>
              </a:rPr>
              <a:t>status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indicators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each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plant</a:t>
            </a:r>
            <a:r>
              <a:rPr lang="tr-TR" dirty="0">
                <a:ea typeface="+mn-lt"/>
                <a:cs typeface="+mn-lt"/>
              </a:rPr>
              <a:t> pot.</a:t>
            </a: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0231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B6E4E63-DE40-5C66-9B1F-4C1A6F030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8656" y="914400"/>
            <a:ext cx="6236208" cy="130759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tr-TR" dirty="0" err="1">
                <a:ea typeface="+mj-lt"/>
                <a:cs typeface="+mj-lt"/>
              </a:rPr>
              <a:t>ConstraInts</a:t>
            </a:r>
            <a:r>
              <a:rPr lang="tr-TR" dirty="0">
                <a:ea typeface="+mj-lt"/>
                <a:cs typeface="+mj-lt"/>
              </a:rPr>
              <a:t> &amp; </a:t>
            </a:r>
            <a:r>
              <a:rPr lang="tr-TR" dirty="0" err="1">
                <a:ea typeface="+mj-lt"/>
                <a:cs typeface="+mj-lt"/>
              </a:rPr>
              <a:t>Challenges</a:t>
            </a:r>
            <a:endParaRPr lang="tr-TR" err="1"/>
          </a:p>
        </p:txBody>
      </p:sp>
      <p:pic>
        <p:nvPicPr>
          <p:cNvPr id="4" name="Resim 3" descr="bina, gökyüzü, dış mekan, ağaç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0E18CBCA-4B6B-AA98-ECCF-A92715BD7E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51" r="24620" b="3878"/>
          <a:stretch>
            <a:fillRect/>
          </a:stretch>
        </p:blipFill>
        <p:spPr>
          <a:xfrm>
            <a:off x="2" y="0"/>
            <a:ext cx="4891650" cy="685755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46871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A2021C9-3045-4E1F-28AD-B86A70EC7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656" y="2221992"/>
            <a:ext cx="6236208" cy="39410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tr-TR" b="1" dirty="0" err="1">
                <a:ea typeface="+mn-lt"/>
                <a:cs typeface="+mn-lt"/>
              </a:rPr>
              <a:t>Engineering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Considerations</a:t>
            </a:r>
            <a:r>
              <a:rPr lang="tr-TR" b="1" dirty="0">
                <a:ea typeface="+mn-lt"/>
                <a:cs typeface="+mn-lt"/>
              </a:rPr>
              <a:t>:</a:t>
            </a:r>
            <a:endParaRPr lang="tr-TR"/>
          </a:p>
          <a:p>
            <a:r>
              <a:rPr lang="tr-TR" b="1" dirty="0">
                <a:ea typeface="+mn-lt"/>
                <a:cs typeface="+mn-lt"/>
              </a:rPr>
              <a:t>Sensor </a:t>
            </a:r>
            <a:r>
              <a:rPr lang="tr-TR" b="1" dirty="0" err="1">
                <a:ea typeface="+mn-lt"/>
                <a:cs typeface="+mn-lt"/>
              </a:rPr>
              <a:t>Noise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Filtering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fluctuations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caused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temperature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soil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salinity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/>
          </a:p>
          <a:p>
            <a:r>
              <a:rPr lang="tr-TR" b="1" dirty="0" err="1">
                <a:ea typeface="+mn-lt"/>
                <a:cs typeface="+mn-lt"/>
              </a:rPr>
              <a:t>Microcontroller</a:t>
            </a:r>
            <a:r>
              <a:rPr lang="tr-TR" b="1" dirty="0">
                <a:ea typeface="+mn-lt"/>
                <a:cs typeface="+mn-lt"/>
              </a:rPr>
              <a:t> </a:t>
            </a:r>
            <a:r>
              <a:rPr lang="tr-TR" b="1" dirty="0" err="1">
                <a:ea typeface="+mn-lt"/>
                <a:cs typeface="+mn-lt"/>
              </a:rPr>
              <a:t>Limits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Optimizing </a:t>
            </a:r>
            <a:r>
              <a:rPr lang="tr-TR" dirty="0" err="1">
                <a:ea typeface="+mn-lt"/>
                <a:cs typeface="+mn-lt"/>
              </a:rPr>
              <a:t>code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low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memory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processing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power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/>
          </a:p>
          <a:p>
            <a:r>
              <a:rPr lang="tr-TR" b="1" dirty="0">
                <a:ea typeface="+mn-lt"/>
                <a:cs typeface="+mn-lt"/>
              </a:rPr>
              <a:t>Connectivity: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Managing</a:t>
            </a:r>
            <a:r>
              <a:rPr lang="tr-TR" dirty="0">
                <a:ea typeface="+mn-lt"/>
                <a:cs typeface="+mn-lt"/>
              </a:rPr>
              <a:t> network </a:t>
            </a:r>
            <a:r>
              <a:rPr lang="tr-TR" dirty="0" err="1">
                <a:ea typeface="+mn-lt"/>
                <a:cs typeface="+mn-lt"/>
              </a:rPr>
              <a:t>delays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ensuring</a:t>
            </a:r>
            <a:r>
              <a:rPr lang="tr-TR" dirty="0">
                <a:ea typeface="+mn-lt"/>
                <a:cs typeface="+mn-lt"/>
              </a:rPr>
              <a:t> data </a:t>
            </a:r>
            <a:r>
              <a:rPr lang="tr-TR" dirty="0" err="1">
                <a:ea typeface="+mn-lt"/>
                <a:cs typeface="+mn-lt"/>
              </a:rPr>
              <a:t>integrity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during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transmission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/>
          </a:p>
          <a:p>
            <a:r>
              <a:rPr lang="tr-TR" b="1" dirty="0" err="1">
                <a:ea typeface="+mn-lt"/>
                <a:cs typeface="+mn-lt"/>
              </a:rPr>
              <a:t>Power</a:t>
            </a:r>
            <a:r>
              <a:rPr lang="tr-TR" b="1" dirty="0">
                <a:ea typeface="+mn-lt"/>
                <a:cs typeface="+mn-lt"/>
              </a:rPr>
              <a:t>: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Balancing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measurement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frequency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with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battery</a:t>
            </a:r>
            <a:r>
              <a:rPr lang="tr-TR" dirty="0">
                <a:ea typeface="+mn-lt"/>
                <a:cs typeface="+mn-lt"/>
              </a:rPr>
              <a:t>/</a:t>
            </a:r>
            <a:r>
              <a:rPr lang="tr-TR" dirty="0" err="1">
                <a:ea typeface="+mn-lt"/>
                <a:cs typeface="+mn-lt"/>
              </a:rPr>
              <a:t>power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consumption</a:t>
            </a:r>
            <a:r>
              <a:rPr lang="tr-TR" dirty="0">
                <a:ea typeface="+mn-lt"/>
                <a:cs typeface="+mn-lt"/>
              </a:rPr>
              <a:t>.</a:t>
            </a:r>
            <a:endParaRPr lang="tr-TR"/>
          </a:p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75885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EF92585-7A99-6108-9663-8C5903274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DA7FC1A-479F-0B04-C520-2D145F031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823" y="2109493"/>
            <a:ext cx="4265763" cy="1441776"/>
          </a:xfrm>
        </p:spPr>
        <p:txBody>
          <a:bodyPr anchor="t">
            <a:normAutofit/>
          </a:bodyPr>
          <a:lstStyle/>
          <a:p>
            <a:r>
              <a:rPr lang="tr-TR" dirty="0" err="1">
                <a:ea typeface="+mj-lt"/>
                <a:cs typeface="+mj-lt"/>
              </a:rPr>
              <a:t>ConclusIon</a:t>
            </a:r>
            <a:r>
              <a:rPr lang="tr-TR" dirty="0">
                <a:ea typeface="+mj-lt"/>
                <a:cs typeface="+mj-lt"/>
              </a:rPr>
              <a:t> &amp; </a:t>
            </a:r>
            <a:r>
              <a:rPr lang="tr-TR" dirty="0" err="1">
                <a:ea typeface="+mj-lt"/>
                <a:cs typeface="+mj-lt"/>
              </a:rPr>
              <a:t>Future</a:t>
            </a:r>
            <a:r>
              <a:rPr lang="tr-TR" dirty="0">
                <a:ea typeface="+mj-lt"/>
                <a:cs typeface="+mj-lt"/>
              </a:rPr>
              <a:t> </a:t>
            </a:r>
            <a:r>
              <a:rPr lang="tr-TR" dirty="0" err="1">
                <a:ea typeface="+mj-lt"/>
                <a:cs typeface="+mj-lt"/>
              </a:rPr>
              <a:t>Work</a:t>
            </a:r>
            <a:endParaRPr lang="tr-TR" dirty="0" err="1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D81F582-BA41-FAEB-951E-1E21966FD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353" y="2200490"/>
            <a:ext cx="5269831" cy="344539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tr-TR" sz="1600" b="1">
                <a:ea typeface="+mn-lt"/>
                <a:cs typeface="+mn-lt"/>
              </a:rPr>
              <a:t>Final </a:t>
            </a:r>
            <a:r>
              <a:rPr lang="tr-TR" sz="1600" b="1" err="1">
                <a:ea typeface="+mn-lt"/>
                <a:cs typeface="+mn-lt"/>
              </a:rPr>
              <a:t>Results</a:t>
            </a:r>
            <a:r>
              <a:rPr lang="tr-TR" sz="1600" b="1">
                <a:ea typeface="+mn-lt"/>
                <a:cs typeface="+mn-lt"/>
              </a:rPr>
              <a:t>:</a:t>
            </a:r>
            <a:endParaRPr lang="tr-TR" sz="1600"/>
          </a:p>
          <a:p>
            <a:pPr>
              <a:lnSpc>
                <a:spcPct val="100000"/>
              </a:lnSpc>
            </a:pPr>
            <a:r>
              <a:rPr lang="tr-TR" sz="1600" err="1">
                <a:ea typeface="+mn-lt"/>
                <a:cs typeface="+mn-lt"/>
              </a:rPr>
              <a:t>Achieved</a:t>
            </a:r>
            <a:r>
              <a:rPr lang="tr-TR" sz="1600">
                <a:ea typeface="+mn-lt"/>
                <a:cs typeface="+mn-lt"/>
              </a:rPr>
              <a:t> a </a:t>
            </a:r>
            <a:r>
              <a:rPr lang="tr-TR" sz="1600" err="1">
                <a:ea typeface="+mn-lt"/>
                <a:cs typeface="+mn-lt"/>
              </a:rPr>
              <a:t>reliable</a:t>
            </a:r>
            <a:r>
              <a:rPr lang="tr-TR" sz="1600">
                <a:ea typeface="+mn-lt"/>
                <a:cs typeface="+mn-lt"/>
              </a:rPr>
              <a:t>, </a:t>
            </a:r>
            <a:r>
              <a:rPr lang="tr-TR" sz="1600" err="1">
                <a:ea typeface="+mn-lt"/>
                <a:cs typeface="+mn-lt"/>
              </a:rPr>
              <a:t>automated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alerting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system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for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indoor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plant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care</a:t>
            </a:r>
            <a:r>
              <a:rPr lang="tr-TR" sz="1600">
                <a:ea typeface="+mn-lt"/>
                <a:cs typeface="+mn-lt"/>
              </a:rPr>
              <a:t>.</a:t>
            </a:r>
            <a:endParaRPr lang="tr-TR" sz="1600"/>
          </a:p>
          <a:p>
            <a:pPr>
              <a:lnSpc>
                <a:spcPct val="100000"/>
              </a:lnSpc>
            </a:pPr>
            <a:r>
              <a:rPr lang="tr-TR" sz="1600" err="1">
                <a:ea typeface="+mn-lt"/>
                <a:cs typeface="+mn-lt"/>
              </a:rPr>
              <a:t>Reduced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the</a:t>
            </a:r>
            <a:r>
              <a:rPr lang="tr-TR" sz="1600">
                <a:ea typeface="+mn-lt"/>
                <a:cs typeface="+mn-lt"/>
              </a:rPr>
              <a:t> risk of </a:t>
            </a:r>
            <a:r>
              <a:rPr lang="tr-TR" sz="1600" err="1">
                <a:ea typeface="+mn-lt"/>
                <a:cs typeface="+mn-lt"/>
              </a:rPr>
              <a:t>plant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loss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through</a:t>
            </a:r>
            <a:r>
              <a:rPr lang="tr-TR" sz="1600">
                <a:ea typeface="+mn-lt"/>
                <a:cs typeface="+mn-lt"/>
              </a:rPr>
              <a:t> data-</a:t>
            </a:r>
            <a:r>
              <a:rPr lang="tr-TR" sz="1600" err="1">
                <a:ea typeface="+mn-lt"/>
                <a:cs typeface="+mn-lt"/>
              </a:rPr>
              <a:t>driven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notifications</a:t>
            </a:r>
            <a:r>
              <a:rPr lang="tr-TR" sz="1600">
                <a:ea typeface="+mn-lt"/>
                <a:cs typeface="+mn-lt"/>
              </a:rPr>
              <a:t>. </a:t>
            </a:r>
            <a:r>
              <a:rPr lang="tr-TR" sz="1600" b="1" err="1">
                <a:ea typeface="+mn-lt"/>
                <a:cs typeface="+mn-lt"/>
              </a:rPr>
              <a:t>Next</a:t>
            </a:r>
            <a:r>
              <a:rPr lang="tr-TR" sz="1600" b="1">
                <a:ea typeface="+mn-lt"/>
                <a:cs typeface="+mn-lt"/>
              </a:rPr>
              <a:t> </a:t>
            </a:r>
            <a:r>
              <a:rPr lang="tr-TR" sz="1600" b="1" err="1">
                <a:ea typeface="+mn-lt"/>
                <a:cs typeface="+mn-lt"/>
              </a:rPr>
              <a:t>Steps</a:t>
            </a:r>
            <a:r>
              <a:rPr lang="tr-TR" sz="1600" b="1">
                <a:ea typeface="+mn-lt"/>
                <a:cs typeface="+mn-lt"/>
              </a:rPr>
              <a:t>:</a:t>
            </a:r>
            <a:endParaRPr lang="tr-TR" sz="1600"/>
          </a:p>
          <a:p>
            <a:pPr>
              <a:lnSpc>
                <a:spcPct val="100000"/>
              </a:lnSpc>
            </a:pPr>
            <a:r>
              <a:rPr lang="tr-TR" sz="1600" b="1" err="1">
                <a:ea typeface="+mn-lt"/>
                <a:cs typeface="+mn-lt"/>
              </a:rPr>
              <a:t>Adaptive</a:t>
            </a:r>
            <a:r>
              <a:rPr lang="tr-TR" sz="1600" b="1">
                <a:ea typeface="+mn-lt"/>
                <a:cs typeface="+mn-lt"/>
              </a:rPr>
              <a:t> </a:t>
            </a:r>
            <a:r>
              <a:rPr lang="tr-TR" sz="1600" b="1" err="1">
                <a:ea typeface="+mn-lt"/>
                <a:cs typeface="+mn-lt"/>
              </a:rPr>
              <a:t>Thresholds</a:t>
            </a:r>
            <a:r>
              <a:rPr lang="tr-TR" sz="1600" b="1">
                <a:ea typeface="+mn-lt"/>
                <a:cs typeface="+mn-lt"/>
              </a:rPr>
              <a:t>:</a:t>
            </a:r>
            <a:r>
              <a:rPr lang="tr-TR" sz="1600">
                <a:ea typeface="+mn-lt"/>
                <a:cs typeface="+mn-lt"/>
              </a:rPr>
              <a:t> ML </a:t>
            </a:r>
            <a:r>
              <a:rPr lang="tr-TR" sz="1600" err="1">
                <a:ea typeface="+mn-lt"/>
                <a:cs typeface="+mn-lt"/>
              </a:rPr>
              <a:t>that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learns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the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specific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needs</a:t>
            </a:r>
            <a:r>
              <a:rPr lang="tr-TR" sz="1600">
                <a:ea typeface="+mn-lt"/>
                <a:cs typeface="+mn-lt"/>
              </a:rPr>
              <a:t> of </a:t>
            </a:r>
            <a:r>
              <a:rPr lang="tr-TR" sz="1600" err="1">
                <a:ea typeface="+mn-lt"/>
                <a:cs typeface="+mn-lt"/>
              </a:rPr>
              <a:t>different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plant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species</a:t>
            </a:r>
            <a:r>
              <a:rPr lang="tr-TR" sz="1600">
                <a:ea typeface="+mn-lt"/>
                <a:cs typeface="+mn-lt"/>
              </a:rPr>
              <a:t>.</a:t>
            </a:r>
            <a:endParaRPr lang="tr-TR" sz="1600"/>
          </a:p>
          <a:p>
            <a:pPr>
              <a:lnSpc>
                <a:spcPct val="100000"/>
              </a:lnSpc>
            </a:pPr>
            <a:r>
              <a:rPr lang="tr-TR" sz="1600" b="1" err="1">
                <a:ea typeface="+mn-lt"/>
                <a:cs typeface="+mn-lt"/>
              </a:rPr>
              <a:t>Closed-Loop</a:t>
            </a:r>
            <a:r>
              <a:rPr lang="tr-TR" sz="1600" b="1">
                <a:ea typeface="+mn-lt"/>
                <a:cs typeface="+mn-lt"/>
              </a:rPr>
              <a:t> Control: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Integrating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water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pumps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for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fully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autonomous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irrigation</a:t>
            </a:r>
            <a:r>
              <a:rPr lang="tr-TR" sz="1600">
                <a:ea typeface="+mn-lt"/>
                <a:cs typeface="+mn-lt"/>
              </a:rPr>
              <a:t>.</a:t>
            </a:r>
            <a:endParaRPr lang="tr-TR" sz="1600"/>
          </a:p>
          <a:p>
            <a:pPr>
              <a:lnSpc>
                <a:spcPct val="100000"/>
              </a:lnSpc>
            </a:pPr>
            <a:r>
              <a:rPr lang="tr-TR" sz="1600" b="1">
                <a:ea typeface="+mn-lt"/>
                <a:cs typeface="+mn-lt"/>
              </a:rPr>
              <a:t>Mobile Integration: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Adding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push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notifications</a:t>
            </a:r>
            <a:r>
              <a:rPr lang="tr-TR" sz="1600">
                <a:ea typeface="+mn-lt"/>
                <a:cs typeface="+mn-lt"/>
              </a:rPr>
              <a:t> </a:t>
            </a:r>
            <a:r>
              <a:rPr lang="tr-TR" sz="1600" err="1">
                <a:ea typeface="+mn-lt"/>
                <a:cs typeface="+mn-lt"/>
              </a:rPr>
              <a:t>via</a:t>
            </a:r>
            <a:r>
              <a:rPr lang="tr-TR" sz="1600">
                <a:ea typeface="+mn-lt"/>
                <a:cs typeface="+mn-lt"/>
              </a:rPr>
              <a:t> Telegram </a:t>
            </a:r>
            <a:r>
              <a:rPr lang="tr-TR" sz="1600" err="1">
                <a:ea typeface="+mn-lt"/>
                <a:cs typeface="+mn-lt"/>
              </a:rPr>
              <a:t>or</a:t>
            </a:r>
            <a:r>
              <a:rPr lang="tr-TR" sz="1600">
                <a:ea typeface="+mn-lt"/>
                <a:cs typeface="+mn-lt"/>
              </a:rPr>
              <a:t> SMS.</a:t>
            </a:r>
            <a:endParaRPr lang="tr-TR" sz="1600"/>
          </a:p>
          <a:p>
            <a:pPr>
              <a:lnSpc>
                <a:spcPct val="100000"/>
              </a:lnSpc>
            </a:pPr>
            <a:endParaRPr lang="tr-TR" sz="16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8F0A063-5253-8DF5-3B7B-12FE09670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50816" y="3764346"/>
            <a:ext cx="402336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42450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441</Words>
  <Application>Microsoft Office PowerPoint</Application>
  <PresentationFormat>Geniş ekran</PresentationFormat>
  <Paragraphs>50</Paragraphs>
  <Slides>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4" baseType="lpstr">
      <vt:lpstr>Arial</vt:lpstr>
      <vt:lpstr>Bierstadt</vt:lpstr>
      <vt:lpstr>Calisto MT</vt:lpstr>
      <vt:lpstr>Courier New</vt:lpstr>
      <vt:lpstr>Univers Condensed</vt:lpstr>
      <vt:lpstr>ChronicleVTI</vt:lpstr>
      <vt:lpstr>IoT-Based SoIl MoIsture MonItorIng &amp; DecIsIon System</vt:lpstr>
      <vt:lpstr>Problem DefInItIon &amp; MotIvatIon</vt:lpstr>
      <vt:lpstr>System OvervIew</vt:lpstr>
      <vt:lpstr>Sensors &amp; Data CollectIon</vt:lpstr>
      <vt:lpstr>MachIne LearnIng &amp; DecIsIon LogIc</vt:lpstr>
      <vt:lpstr>Dashboard &amp; Deployment</vt:lpstr>
      <vt:lpstr>ConstraInts &amp; Challenges</vt:lpstr>
      <vt:lpstr>ConclusIon &amp;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zeynep saglam</cp:lastModifiedBy>
  <cp:revision>169</cp:revision>
  <dcterms:created xsi:type="dcterms:W3CDTF">2025-12-22T12:36:43Z</dcterms:created>
  <dcterms:modified xsi:type="dcterms:W3CDTF">2025-12-25T20:10:13Z</dcterms:modified>
</cp:coreProperties>
</file>

<file path=docProps/thumbnail.jpeg>
</file>